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57" r:id="rId5"/>
    <p:sldId id="289" r:id="rId6"/>
    <p:sldId id="281" r:id="rId7"/>
    <p:sldId id="258" r:id="rId8"/>
    <p:sldId id="282" r:id="rId9"/>
    <p:sldId id="276" r:id="rId10"/>
    <p:sldId id="267" r:id="rId11"/>
    <p:sldId id="272" r:id="rId12"/>
    <p:sldId id="287" r:id="rId13"/>
    <p:sldId id="285" r:id="rId14"/>
    <p:sldId id="288" r:id="rId15"/>
    <p:sldId id="273" r:id="rId16"/>
    <p:sldId id="271" r:id="rId17"/>
    <p:sldId id="269" r:id="rId18"/>
    <p:sldId id="284" r:id="rId19"/>
    <p:sldId id="274" r:id="rId20"/>
    <p:sldId id="275" r:id="rId21"/>
    <p:sldId id="277" r:id="rId22"/>
    <p:sldId id="26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h, Celina - FS" initials="CC-F" lastIdx="1" clrIdx="0">
    <p:extLst>
      <p:ext uri="{19B8F6BF-5375-455C-9EA6-DF929625EA0E}">
        <p15:presenceInfo xmlns:p15="http://schemas.microsoft.com/office/powerpoint/2012/main" userId="S::celina.cash@usda.gov::440cf65a-f35a-46ea-acd2-ce9a9eee08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6777"/>
    <a:srgbClr val="84A8B9"/>
    <a:srgbClr val="22343C"/>
    <a:srgbClr val="37463B"/>
    <a:srgbClr val="ADC5D0"/>
    <a:srgbClr val="9BB0A3"/>
    <a:srgbClr val="3842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598" autoAdjust="0"/>
  </p:normalViewPr>
  <p:slideViewPr>
    <p:cSldViewPr snapToGrid="0">
      <p:cViewPr varScale="1">
        <p:scale>
          <a:sx n="108" d="100"/>
          <a:sy n="108" d="100"/>
        </p:scale>
        <p:origin x="540"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1B572A-28C2-467C-89D6-53D16775A8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AADE24F-5D56-4409-9D75-F34B10E98E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F5DB93-82EB-4D11-866F-B355CD4D69D6}" type="datetimeFigureOut">
              <a:rPr lang="en-US" smtClean="0"/>
              <a:t>4/13/2022</a:t>
            </a:fld>
            <a:endParaRPr lang="en-US" dirty="0"/>
          </a:p>
        </p:txBody>
      </p:sp>
      <p:sp>
        <p:nvSpPr>
          <p:cNvPr id="4" name="Footer Placeholder 3">
            <a:extLst>
              <a:ext uri="{FF2B5EF4-FFF2-40B4-BE49-F238E27FC236}">
                <a16:creationId xmlns:a16="http://schemas.microsoft.com/office/drawing/2014/main" id="{D9800D75-C563-4119-8787-D8CD17695E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D1A6FF2-47B1-440E-A1C2-0011B1564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800D5-F0A2-4A01-9A9B-8BD255874D31}" type="slidenum">
              <a:rPr lang="en-US" smtClean="0"/>
              <a:t>‹#›</a:t>
            </a:fld>
            <a:endParaRPr lang="en-US" dirty="0"/>
          </a:p>
        </p:txBody>
      </p:sp>
    </p:spTree>
    <p:extLst>
      <p:ext uri="{BB962C8B-B14F-4D97-AF65-F5344CB8AC3E}">
        <p14:creationId xmlns:p14="http://schemas.microsoft.com/office/powerpoint/2010/main" val="1556059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E4B48-F9F0-4FAA-A785-5DD8A761BF08}" type="datetimeFigureOut">
              <a:rPr lang="en-US" smtClean="0"/>
              <a:t>4/13/2022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B0464-F52C-4F62-B2A8-C42021021BFD}" type="slidenum">
              <a:rPr lang="en-US" smtClean="0"/>
              <a:t>‹#›</a:t>
            </a:fld>
            <a:endParaRPr lang="en-US" dirty="0"/>
          </a:p>
        </p:txBody>
      </p:sp>
    </p:spTree>
    <p:extLst>
      <p:ext uri="{BB962C8B-B14F-4D97-AF65-F5344CB8AC3E}">
        <p14:creationId xmlns:p14="http://schemas.microsoft.com/office/powerpoint/2010/main" val="1381969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link to the new NERV SOP</a:t>
            </a:r>
          </a:p>
        </p:txBody>
      </p:sp>
      <p:sp>
        <p:nvSpPr>
          <p:cNvPr id="4" name="Slide Number Placeholder 3"/>
          <p:cNvSpPr>
            <a:spLocks noGrp="1"/>
          </p:cNvSpPr>
          <p:nvPr>
            <p:ph type="sldNum" sz="quarter" idx="5"/>
          </p:nvPr>
        </p:nvSpPr>
        <p:spPr/>
        <p:txBody>
          <a:bodyPr/>
          <a:lstStyle/>
          <a:p>
            <a:fld id="{7FFB0464-F52C-4F62-B2A8-C42021021BFD}" type="slidenum">
              <a:rPr lang="en-US" smtClean="0"/>
              <a:t>4</a:t>
            </a:fld>
            <a:endParaRPr lang="en-US" dirty="0"/>
          </a:p>
        </p:txBody>
      </p:sp>
    </p:spTree>
    <p:extLst>
      <p:ext uri="{BB962C8B-B14F-4D97-AF65-F5344CB8AC3E}">
        <p14:creationId xmlns:p14="http://schemas.microsoft.com/office/powerpoint/2010/main" val="804328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situation outside of this guide that is NOT for Pool related vehicles, please contact us for help.</a:t>
            </a:r>
          </a:p>
        </p:txBody>
      </p:sp>
      <p:sp>
        <p:nvSpPr>
          <p:cNvPr id="4" name="Slide Number Placeholder 3"/>
          <p:cNvSpPr>
            <a:spLocks noGrp="1"/>
          </p:cNvSpPr>
          <p:nvPr>
            <p:ph type="sldNum" sz="quarter" idx="5"/>
          </p:nvPr>
        </p:nvSpPr>
        <p:spPr/>
        <p:txBody>
          <a:bodyPr/>
          <a:lstStyle/>
          <a:p>
            <a:fld id="{7FFB0464-F52C-4F62-B2A8-C42021021BFD}" type="slidenum">
              <a:rPr lang="en-US" smtClean="0"/>
              <a:t>6</a:t>
            </a:fld>
            <a:endParaRPr lang="en-US" dirty="0"/>
          </a:p>
        </p:txBody>
      </p:sp>
    </p:spTree>
    <p:extLst>
      <p:ext uri="{BB962C8B-B14F-4D97-AF65-F5344CB8AC3E}">
        <p14:creationId xmlns:p14="http://schemas.microsoft.com/office/powerpoint/2010/main" val="265736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returning an HD vehicle, you will need to make sure that the location at which you intend to return the vehicle, accepts HD vehicles.  Not all locations accept HD vehicles.</a:t>
            </a:r>
          </a:p>
        </p:txBody>
      </p:sp>
      <p:sp>
        <p:nvSpPr>
          <p:cNvPr id="4" name="Slide Number Placeholder 3"/>
          <p:cNvSpPr>
            <a:spLocks noGrp="1"/>
          </p:cNvSpPr>
          <p:nvPr>
            <p:ph type="sldNum" sz="quarter" idx="5"/>
          </p:nvPr>
        </p:nvSpPr>
        <p:spPr/>
        <p:txBody>
          <a:bodyPr/>
          <a:lstStyle/>
          <a:p>
            <a:fld id="{7FFB0464-F52C-4F62-B2A8-C42021021BFD}" type="slidenum">
              <a:rPr lang="en-US" smtClean="0"/>
              <a:t>7</a:t>
            </a:fld>
            <a:endParaRPr lang="en-US" dirty="0"/>
          </a:p>
        </p:txBody>
      </p:sp>
    </p:spTree>
    <p:extLst>
      <p:ext uri="{BB962C8B-B14F-4D97-AF65-F5344CB8AC3E}">
        <p14:creationId xmlns:p14="http://schemas.microsoft.com/office/powerpoint/2010/main" val="2321382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additional help with completing the cover sheet for various situations, please see the NERV Payment Cover Sheet directions document.</a:t>
            </a:r>
          </a:p>
        </p:txBody>
      </p:sp>
      <p:sp>
        <p:nvSpPr>
          <p:cNvPr id="4" name="Slide Number Placeholder 3"/>
          <p:cNvSpPr>
            <a:spLocks noGrp="1"/>
          </p:cNvSpPr>
          <p:nvPr>
            <p:ph type="sldNum" sz="quarter" idx="5"/>
          </p:nvPr>
        </p:nvSpPr>
        <p:spPr/>
        <p:txBody>
          <a:bodyPr/>
          <a:lstStyle/>
          <a:p>
            <a:fld id="{7FFB0464-F52C-4F62-B2A8-C42021021BFD}" type="slidenum">
              <a:rPr lang="en-US" smtClean="0"/>
              <a:t>8</a:t>
            </a:fld>
            <a:endParaRPr lang="en-US" dirty="0"/>
          </a:p>
        </p:txBody>
      </p:sp>
    </p:spTree>
    <p:extLst>
      <p:ext uri="{BB962C8B-B14F-4D97-AF65-F5344CB8AC3E}">
        <p14:creationId xmlns:p14="http://schemas.microsoft.com/office/powerpoint/2010/main" val="1148697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 Pool Vehicles</a:t>
            </a:r>
            <a:r>
              <a:rPr lang="en-US" dirty="0"/>
              <a:t>: If </a:t>
            </a:r>
            <a:r>
              <a:rPr lang="en-US" sz="1200" dirty="0">
                <a:solidFill>
                  <a:srgbClr val="446777"/>
                </a:solidFill>
              </a:rPr>
              <a:t>sending documents for more than one vehicle, send one file per user package per vehicle.  </a:t>
            </a:r>
            <a:r>
              <a:rPr lang="en-US" sz="1200" dirty="0">
                <a:solidFill>
                  <a:srgbClr val="84A8B9"/>
                </a:solidFill>
              </a:rPr>
              <a:t>DO NOT COMBINE DOCUMENTATION FOR MULTIPLE VEHICLES INTO ONE FILE</a:t>
            </a:r>
            <a:r>
              <a:rPr lang="en-US" sz="1200" dirty="0">
                <a:solidFill>
                  <a:srgbClr val="446777"/>
                </a:solidFill>
              </a:rPr>
              <a:t>.</a:t>
            </a:r>
          </a:p>
          <a:p>
            <a:endParaRPr lang="en-US" dirty="0"/>
          </a:p>
        </p:txBody>
      </p:sp>
      <p:sp>
        <p:nvSpPr>
          <p:cNvPr id="4" name="Slide Number Placeholder 3"/>
          <p:cNvSpPr>
            <a:spLocks noGrp="1"/>
          </p:cNvSpPr>
          <p:nvPr>
            <p:ph type="sldNum" sz="quarter" idx="5"/>
          </p:nvPr>
        </p:nvSpPr>
        <p:spPr/>
        <p:txBody>
          <a:bodyPr/>
          <a:lstStyle/>
          <a:p>
            <a:fld id="{7FFB0464-F52C-4F62-B2A8-C42021021BFD}" type="slidenum">
              <a:rPr lang="en-US" smtClean="0"/>
              <a:t>13</a:t>
            </a:fld>
            <a:endParaRPr lang="en-US" dirty="0"/>
          </a:p>
        </p:txBody>
      </p:sp>
    </p:spTree>
    <p:extLst>
      <p:ext uri="{BB962C8B-B14F-4D97-AF65-F5344CB8AC3E}">
        <p14:creationId xmlns:p14="http://schemas.microsoft.com/office/powerpoint/2010/main" val="219740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updated SOPs link</a:t>
            </a:r>
          </a:p>
        </p:txBody>
      </p:sp>
      <p:sp>
        <p:nvSpPr>
          <p:cNvPr id="4" name="Slide Number Placeholder 3"/>
          <p:cNvSpPr>
            <a:spLocks noGrp="1"/>
          </p:cNvSpPr>
          <p:nvPr>
            <p:ph type="sldNum" sz="quarter" idx="5"/>
          </p:nvPr>
        </p:nvSpPr>
        <p:spPr/>
        <p:txBody>
          <a:bodyPr/>
          <a:lstStyle/>
          <a:p>
            <a:fld id="{7FFB0464-F52C-4F62-B2A8-C42021021BFD}" type="slidenum">
              <a:rPr lang="en-US" smtClean="0"/>
              <a:t>17</a:t>
            </a:fld>
            <a:endParaRPr lang="en-US" dirty="0"/>
          </a:p>
        </p:txBody>
      </p:sp>
    </p:spTree>
    <p:extLst>
      <p:ext uri="{BB962C8B-B14F-4D97-AF65-F5344CB8AC3E}">
        <p14:creationId xmlns:p14="http://schemas.microsoft.com/office/powerpoint/2010/main" val="308607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updated SOPs link</a:t>
            </a:r>
          </a:p>
        </p:txBody>
      </p:sp>
      <p:sp>
        <p:nvSpPr>
          <p:cNvPr id="4" name="Slide Number Placeholder 3"/>
          <p:cNvSpPr>
            <a:spLocks noGrp="1"/>
          </p:cNvSpPr>
          <p:nvPr>
            <p:ph type="sldNum" sz="quarter" idx="5"/>
          </p:nvPr>
        </p:nvSpPr>
        <p:spPr/>
        <p:txBody>
          <a:bodyPr/>
          <a:lstStyle/>
          <a:p>
            <a:fld id="{7FFB0464-F52C-4F62-B2A8-C42021021BFD}" type="slidenum">
              <a:rPr lang="en-US" smtClean="0"/>
              <a:t>18</a:t>
            </a:fld>
            <a:endParaRPr lang="en-US" dirty="0"/>
          </a:p>
        </p:txBody>
      </p:sp>
    </p:spTree>
    <p:extLst>
      <p:ext uri="{BB962C8B-B14F-4D97-AF65-F5344CB8AC3E}">
        <p14:creationId xmlns:p14="http://schemas.microsoft.com/office/powerpoint/2010/main" val="418175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BE915A5-FFEB-441B-BDE8-F306FB7E62CC}"/>
              </a:ext>
            </a:extLst>
          </p:cNvPr>
          <p:cNvSpPr>
            <a:spLocks noGrp="1"/>
          </p:cNvSpPr>
          <p:nvPr>
            <p:ph type="pic" sz="quarter" idx="12" hasCustomPrompt="1"/>
          </p:nvPr>
        </p:nvSpPr>
        <p:spPr>
          <a:xfrm>
            <a:off x="0" y="0"/>
            <a:ext cx="12192000" cy="6858000"/>
          </a:xfrm>
          <a:solidFill>
            <a:schemeClr val="accent4"/>
          </a:solidFill>
        </p:spPr>
        <p:txBody>
          <a:bodyPr/>
          <a:lstStyle>
            <a:lvl1pPr algn="ctr">
              <a:buFontTx/>
              <a:buNone/>
              <a:defRPr>
                <a:solidFill>
                  <a:schemeClr val="accent3">
                    <a:lumMod val="20000"/>
                    <a:lumOff val="80000"/>
                  </a:schemeClr>
                </a:solidFill>
                <a:latin typeface="+mn-lt"/>
              </a:defRPr>
            </a:lvl1pPr>
          </a:lstStyle>
          <a:p>
            <a:r>
              <a:rPr lang="en-US" dirty="0"/>
              <a:t>picture</a:t>
            </a:r>
          </a:p>
        </p:txBody>
      </p:sp>
      <p:sp>
        <p:nvSpPr>
          <p:cNvPr id="14" name="Text Placeholder 12">
            <a:extLst>
              <a:ext uri="{FF2B5EF4-FFF2-40B4-BE49-F238E27FC236}">
                <a16:creationId xmlns:a16="http://schemas.microsoft.com/office/drawing/2014/main" id="{7FCB6BAA-ADA6-4E0B-9F0B-A3CA2EFB3C24}"/>
              </a:ext>
            </a:extLst>
          </p:cNvPr>
          <p:cNvSpPr>
            <a:spLocks noGrp="1"/>
          </p:cNvSpPr>
          <p:nvPr>
            <p:ph type="body" sz="quarter" idx="11" hasCustomPrompt="1"/>
          </p:nvPr>
        </p:nvSpPr>
        <p:spPr>
          <a:xfrm>
            <a:off x="6840305" y="4938614"/>
            <a:ext cx="3249643" cy="379110"/>
          </a:xfrm>
        </p:spPr>
        <p:txBody>
          <a:bodyPr/>
          <a:lstStyle>
            <a:lvl1pPr algn="ctr">
              <a:buNone/>
              <a:defRPr sz="1400">
                <a:solidFill>
                  <a:schemeClr val="accent3">
                    <a:lumMod val="20000"/>
                    <a:lumOff val="80000"/>
                  </a:schemeClr>
                </a:solidFill>
                <a:latin typeface="+mn-lt"/>
              </a:defRPr>
            </a:lvl1pPr>
          </a:lstStyle>
          <a:p>
            <a:pPr lvl="0"/>
            <a:r>
              <a:rPr lang="en-US" dirty="0"/>
              <a:t>Date</a:t>
            </a:r>
          </a:p>
        </p:txBody>
      </p:sp>
      <p:sp>
        <p:nvSpPr>
          <p:cNvPr id="3" name="Title 2">
            <a:extLst>
              <a:ext uri="{FF2B5EF4-FFF2-40B4-BE49-F238E27FC236}">
                <a16:creationId xmlns:a16="http://schemas.microsoft.com/office/drawing/2014/main" id="{D556029E-DA4E-4759-8437-471096A966B8}"/>
              </a:ext>
            </a:extLst>
          </p:cNvPr>
          <p:cNvSpPr>
            <a:spLocks noGrp="1"/>
          </p:cNvSpPr>
          <p:nvPr>
            <p:ph type="title" hasCustomPrompt="1"/>
          </p:nvPr>
        </p:nvSpPr>
        <p:spPr>
          <a:xfrm>
            <a:off x="6095999" y="4365099"/>
            <a:ext cx="4809839" cy="573515"/>
          </a:xfrm>
        </p:spPr>
        <p:txBody>
          <a:bodyPr vert="horz" lIns="0" tIns="0" rIns="0" bIns="0" rtlCol="0">
            <a:noAutofit/>
          </a:bodyPr>
          <a:lstStyle>
            <a:lvl1pPr algn="ctr">
              <a:defRPr lang="en-US" sz="4000" spc="300" baseline="0">
                <a:solidFill>
                  <a:schemeClr val="accent3">
                    <a:lumMod val="20000"/>
                    <a:lumOff val="80000"/>
                  </a:schemeClr>
                </a:solidFill>
                <a:latin typeface="+mj-lt"/>
                <a:ea typeface="+mn-ea"/>
                <a:cs typeface="+mn-cs"/>
              </a:defRPr>
            </a:lvl1pPr>
          </a:lstStyle>
          <a:p>
            <a:pPr marL="228600" lvl="0" indent="-228600" algn="ctr">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164587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w/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A1E487-F2EC-4AB0-B146-A17F2F22E5AE}"/>
              </a:ext>
            </a:extLst>
          </p:cNvPr>
          <p:cNvSpPr>
            <a:spLocks noGrp="1"/>
          </p:cNvSpPr>
          <p:nvPr>
            <p:ph type="pic" sz="quarter" idx="12" hasCustomPrompt="1"/>
          </p:nvPr>
        </p:nvSpPr>
        <p:spPr>
          <a:xfrm>
            <a:off x="0" y="0"/>
            <a:ext cx="12192000" cy="6857999"/>
          </a:xfrm>
          <a:solidFill>
            <a:schemeClr val="accent2">
              <a:lumMod val="60000"/>
              <a:lumOff val="40000"/>
            </a:schemeClr>
          </a:solidFill>
        </p:spPr>
        <p:txBody>
          <a:bodyPr/>
          <a:lstStyle>
            <a:lvl1pPr algn="ctr">
              <a:buFontTx/>
              <a:buNone/>
              <a:defRPr>
                <a:solidFill>
                  <a:schemeClr val="accent2">
                    <a:lumMod val="60000"/>
                    <a:lumOff val="40000"/>
                  </a:schemeClr>
                </a:solidFill>
                <a:latin typeface="+mn-lt"/>
              </a:defRPr>
            </a:lvl1pPr>
          </a:lstStyle>
          <a:p>
            <a:r>
              <a:rPr lang="en-US" dirty="0"/>
              <a:t>picture</a:t>
            </a:r>
          </a:p>
        </p:txBody>
      </p:sp>
      <p:sp>
        <p:nvSpPr>
          <p:cNvPr id="16" name="Text Placeholder 15">
            <a:extLst>
              <a:ext uri="{FF2B5EF4-FFF2-40B4-BE49-F238E27FC236}">
                <a16:creationId xmlns:a16="http://schemas.microsoft.com/office/drawing/2014/main" id="{80296D4C-4C11-4F2C-B095-9DC1C6CCAD52}"/>
              </a:ext>
            </a:extLst>
          </p:cNvPr>
          <p:cNvSpPr>
            <a:spLocks noGrp="1"/>
          </p:cNvSpPr>
          <p:nvPr>
            <p:ph type="body" sz="quarter" idx="11" hasCustomPrompt="1"/>
          </p:nvPr>
        </p:nvSpPr>
        <p:spPr>
          <a:xfrm>
            <a:off x="4305069" y="3077822"/>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dirty="0"/>
              <a:t>subtitle</a:t>
            </a:r>
          </a:p>
        </p:txBody>
      </p:sp>
      <p:sp>
        <p:nvSpPr>
          <p:cNvPr id="2" name="Title 1">
            <a:extLst>
              <a:ext uri="{FF2B5EF4-FFF2-40B4-BE49-F238E27FC236}">
                <a16:creationId xmlns:a16="http://schemas.microsoft.com/office/drawing/2014/main" id="{3A211C2A-C68C-42C1-908C-D8A132FBB937}"/>
              </a:ext>
            </a:extLst>
          </p:cNvPr>
          <p:cNvSpPr>
            <a:spLocks noGrp="1"/>
          </p:cNvSpPr>
          <p:nvPr>
            <p:ph type="title" hasCustomPrompt="1"/>
          </p:nvPr>
        </p:nvSpPr>
        <p:spPr>
          <a:xfrm>
            <a:off x="5502299" y="2966697"/>
            <a:ext cx="2722422" cy="591127"/>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18493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Photo">
    <p:bg>
      <p:bgPr>
        <a:solidFill>
          <a:schemeClr val="tx2"/>
        </a:solidFill>
        <a:effectLst/>
      </p:bgPr>
    </p:bg>
    <p:spTree>
      <p:nvGrpSpPr>
        <p:cNvPr id="1" name=""/>
        <p:cNvGrpSpPr/>
        <p:nvPr/>
      </p:nvGrpSpPr>
      <p:grpSpPr>
        <a:xfrm>
          <a:off x="0" y="0"/>
          <a:ext cx="0" cy="0"/>
          <a:chOff x="0" y="0"/>
          <a:chExt cx="0" cy="0"/>
        </a:xfrm>
      </p:grpSpPr>
      <p:pic>
        <p:nvPicPr>
          <p:cNvPr id="9" name="Picture 8" descr="A picture containing rug&#10;&#10;Description automatically generated">
            <a:extLst>
              <a:ext uri="{FF2B5EF4-FFF2-40B4-BE49-F238E27FC236}">
                <a16:creationId xmlns:a16="http://schemas.microsoft.com/office/drawing/2014/main" id="{17890488-3607-4BE4-9768-F9F1E59A22C8}"/>
              </a:ext>
            </a:extLst>
          </p:cNvPr>
          <p:cNvPicPr>
            <a:picLocks noChangeAspect="1"/>
          </p:cNvPicPr>
          <p:nvPr userDrawn="1"/>
        </p:nvPicPr>
        <p:blipFill rotWithShape="1">
          <a:blip r:embed="rId2">
            <a:duotone>
              <a:schemeClr val="accent6">
                <a:shade val="45000"/>
                <a:satMod val="135000"/>
              </a:schemeClr>
              <a:prstClr val="white"/>
            </a:duotone>
            <a:alphaModFix amt="5000"/>
          </a:blip>
          <a:srcRect l="51432" r="2143" b="11272"/>
          <a:stretch/>
        </p:blipFill>
        <p:spPr>
          <a:xfrm rot="10800000" flipV="1">
            <a:off x="-8" y="-7646"/>
            <a:ext cx="6000738" cy="6858000"/>
          </a:xfrm>
          <a:prstGeom prst="rect">
            <a:avLst/>
          </a:prstGeom>
        </p:spPr>
      </p:pic>
      <p:sp>
        <p:nvSpPr>
          <p:cNvPr id="12" name="Picture Placeholder 20">
            <a:extLst>
              <a:ext uri="{FF2B5EF4-FFF2-40B4-BE49-F238E27FC236}">
                <a16:creationId xmlns:a16="http://schemas.microsoft.com/office/drawing/2014/main" id="{A2A236F3-741B-4D35-B5D8-CE6FB7E01FE7}"/>
              </a:ext>
            </a:extLst>
          </p:cNvPr>
          <p:cNvSpPr>
            <a:spLocks noGrp="1"/>
          </p:cNvSpPr>
          <p:nvPr>
            <p:ph type="pic" sz="quarter" idx="18" hasCustomPrompt="1"/>
          </p:nvPr>
        </p:nvSpPr>
        <p:spPr>
          <a:xfrm>
            <a:off x="6000730" y="0"/>
            <a:ext cx="6191270" cy="6858000"/>
          </a:xfrm>
          <a:solidFill>
            <a:schemeClr val="accent6"/>
          </a:solidFill>
        </p:spPr>
        <p:txBody>
          <a:bodyPr/>
          <a:lstStyle>
            <a:lvl1pPr algn="ctr">
              <a:buNone/>
              <a:defRPr>
                <a:solidFill>
                  <a:schemeClr val="accent6"/>
                </a:solidFill>
                <a:latin typeface="+mn-lt"/>
              </a:defRPr>
            </a:lvl1pPr>
          </a:lstStyle>
          <a:p>
            <a:r>
              <a:rPr lang="en-US" dirty="0"/>
              <a:t>Picture</a:t>
            </a:r>
          </a:p>
        </p:txBody>
      </p:sp>
      <p:sp>
        <p:nvSpPr>
          <p:cNvPr id="4" name="Rectangle 3">
            <a:extLst>
              <a:ext uri="{FF2B5EF4-FFF2-40B4-BE49-F238E27FC236}">
                <a16:creationId xmlns:a16="http://schemas.microsoft.com/office/drawing/2014/main" id="{31CDD9A1-FE51-41A1-8C8D-FDA7B913253F}"/>
              </a:ext>
            </a:extLst>
          </p:cNvPr>
          <p:cNvSpPr/>
          <p:nvPr userDrawn="1"/>
        </p:nvSpPr>
        <p:spPr>
          <a:xfrm>
            <a:off x="285565" y="285566"/>
            <a:ext cx="5405021"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raphic 3">
            <a:extLst>
              <a:ext uri="{FF2B5EF4-FFF2-40B4-BE49-F238E27FC236}">
                <a16:creationId xmlns:a16="http://schemas.microsoft.com/office/drawing/2014/main" id="{35FB84FF-8E5E-4861-B3BF-0F0192E59B4F}"/>
              </a:ext>
            </a:extLst>
          </p:cNvPr>
          <p:cNvSpPr/>
          <p:nvPr userDrawn="1"/>
        </p:nvSpPr>
        <p:spPr>
          <a:xfrm rot="1514662">
            <a:off x="2317266" y="5622803"/>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8" name="Rectangle 7">
            <a:extLst>
              <a:ext uri="{FF2B5EF4-FFF2-40B4-BE49-F238E27FC236}">
                <a16:creationId xmlns:a16="http://schemas.microsoft.com/office/drawing/2014/main" id="{5E6E5DD7-751B-4BC5-B035-37ED6032D058}"/>
              </a:ext>
            </a:extLst>
          </p:cNvPr>
          <p:cNvSpPr/>
          <p:nvPr userDrawn="1"/>
        </p:nvSpPr>
        <p:spPr>
          <a:xfrm>
            <a:off x="647641" y="791905"/>
            <a:ext cx="4664641" cy="3927347"/>
          </a:xfrm>
          <a:prstGeom prst="rect">
            <a:avLst/>
          </a:prstGeom>
          <a:solidFill>
            <a:schemeClr val="bg1"/>
          </a:solidFill>
          <a:ln>
            <a:noFill/>
          </a:ln>
          <a:effectLst>
            <a:outerShdw blurRad="88900" dist="50800" dir="30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34058EA-A15F-40E4-A9F3-8EA250D7FBF3}"/>
              </a:ext>
            </a:extLst>
          </p:cNvPr>
          <p:cNvSpPr/>
          <p:nvPr userDrawn="1"/>
        </p:nvSpPr>
        <p:spPr>
          <a:xfrm>
            <a:off x="1898788" y="521602"/>
            <a:ext cx="2162346" cy="52083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4">
            <a:extLst>
              <a:ext uri="{FF2B5EF4-FFF2-40B4-BE49-F238E27FC236}">
                <a16:creationId xmlns:a16="http://schemas.microsoft.com/office/drawing/2014/main" id="{72A691C7-3F2C-4DFD-B0FC-1A205B364192}"/>
              </a:ext>
            </a:extLst>
          </p:cNvPr>
          <p:cNvSpPr>
            <a:spLocks noGrp="1"/>
          </p:cNvSpPr>
          <p:nvPr>
            <p:ph type="pic" sz="quarter" idx="12" hasCustomPrompt="1"/>
          </p:nvPr>
        </p:nvSpPr>
        <p:spPr>
          <a:xfrm>
            <a:off x="984154" y="1120228"/>
            <a:ext cx="3992160" cy="2842172"/>
          </a:xfrm>
          <a:solidFill>
            <a:schemeClr val="accent5">
              <a:lumMod val="90000"/>
            </a:schemeClr>
          </a:solidFill>
        </p:spPr>
        <p:txBody>
          <a:bodyPr/>
          <a:lstStyle>
            <a:lvl1pPr algn="ctr">
              <a:buNone/>
              <a:defRPr>
                <a:solidFill>
                  <a:schemeClr val="accent5">
                    <a:lumMod val="90000"/>
                  </a:schemeClr>
                </a:solidFill>
                <a:latin typeface="+mn-lt"/>
              </a:defRPr>
            </a:lvl1pPr>
          </a:lstStyle>
          <a:p>
            <a:r>
              <a:rPr lang="en-US" dirty="0"/>
              <a:t>picture</a:t>
            </a:r>
          </a:p>
        </p:txBody>
      </p:sp>
      <p:sp>
        <p:nvSpPr>
          <p:cNvPr id="2" name="Title 1">
            <a:extLst>
              <a:ext uri="{FF2B5EF4-FFF2-40B4-BE49-F238E27FC236}">
                <a16:creationId xmlns:a16="http://schemas.microsoft.com/office/drawing/2014/main" id="{FEF44A2A-7969-48CC-B5CE-702F5C6376BF}"/>
              </a:ext>
            </a:extLst>
          </p:cNvPr>
          <p:cNvSpPr>
            <a:spLocks noGrp="1"/>
          </p:cNvSpPr>
          <p:nvPr>
            <p:ph type="title"/>
          </p:nvPr>
        </p:nvSpPr>
        <p:spPr>
          <a:xfrm>
            <a:off x="666113" y="5012463"/>
            <a:ext cx="4664641" cy="653277"/>
          </a:xfrm>
        </p:spPr>
        <p:txBody>
          <a:bodyPr vert="horz" lIns="0" tIns="0" rIns="0" bIns="0" rtlCol="0">
            <a:noAutofit/>
          </a:bodyPr>
          <a:lstStyle>
            <a:lvl1pPr algn="ctr">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206333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hoto">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Placeholder 25" descr="A close up of a coral&#10;&#10;Description automatically generated">
            <a:extLst>
              <a:ext uri="{FF2B5EF4-FFF2-40B4-BE49-F238E27FC236}">
                <a16:creationId xmlns:a16="http://schemas.microsoft.com/office/drawing/2014/main" id="{494EA73B-5244-4C80-99EB-DDE5EDF9EDE5}"/>
              </a:ext>
            </a:extLst>
          </p:cNvPr>
          <p:cNvPicPr>
            <a:picLocks noChangeAspect="1"/>
          </p:cNvPicPr>
          <p:nvPr userDrawn="1"/>
        </p:nvPicPr>
        <p:blipFill rotWithShape="1">
          <a:blip r:embed="rId2">
            <a:duotone>
              <a:schemeClr val="accent1">
                <a:shade val="45000"/>
                <a:satMod val="135000"/>
              </a:schemeClr>
              <a:prstClr val="white"/>
            </a:duotone>
            <a:alphaModFix amt="8000"/>
          </a:blip>
          <a:srcRect t="42935" b="815"/>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AA9CE015-6EB3-4DD0-8826-DCA2711CBE4F}"/>
              </a:ext>
            </a:extLst>
          </p:cNvPr>
          <p:cNvSpPr/>
          <p:nvPr/>
        </p:nvSpPr>
        <p:spPr>
          <a:xfrm>
            <a:off x="848391" y="764153"/>
            <a:ext cx="4664641" cy="559022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82B1BBD-5D08-4833-9588-FBABF1274F43}"/>
              </a:ext>
            </a:extLst>
          </p:cNvPr>
          <p:cNvSpPr/>
          <p:nvPr userDrawn="1"/>
        </p:nvSpPr>
        <p:spPr>
          <a:xfrm>
            <a:off x="2099538" y="484640"/>
            <a:ext cx="2162346" cy="53004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raphic 3">
            <a:extLst>
              <a:ext uri="{FF2B5EF4-FFF2-40B4-BE49-F238E27FC236}">
                <a16:creationId xmlns:a16="http://schemas.microsoft.com/office/drawing/2014/main" id="{8D4CA70A-5D6E-4779-8014-6C12C593AFCF}"/>
              </a:ext>
            </a:extLst>
          </p:cNvPr>
          <p:cNvSpPr/>
          <p:nvPr userDrawn="1"/>
        </p:nvSpPr>
        <p:spPr>
          <a:xfrm rot="1514662">
            <a:off x="8184917" y="3851221"/>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10" name="Picture Placeholder 4">
            <a:extLst>
              <a:ext uri="{FF2B5EF4-FFF2-40B4-BE49-F238E27FC236}">
                <a16:creationId xmlns:a16="http://schemas.microsoft.com/office/drawing/2014/main" id="{FFF16015-5381-40DF-BF92-F9C4CCB72D0F}"/>
              </a:ext>
            </a:extLst>
          </p:cNvPr>
          <p:cNvSpPr>
            <a:spLocks noGrp="1"/>
          </p:cNvSpPr>
          <p:nvPr>
            <p:ph type="pic" sz="quarter" idx="12" hasCustomPrompt="1"/>
          </p:nvPr>
        </p:nvSpPr>
        <p:spPr>
          <a:xfrm>
            <a:off x="1184904" y="1164507"/>
            <a:ext cx="3992160" cy="4284881"/>
          </a:xfrm>
          <a:solidFill>
            <a:schemeClr val="accent5">
              <a:lumMod val="75000"/>
            </a:schemeClr>
          </a:solidFill>
        </p:spPr>
        <p:txBody>
          <a:bodyPr/>
          <a:lstStyle>
            <a:lvl1pPr algn="ctr">
              <a:buNone/>
              <a:defRPr>
                <a:solidFill>
                  <a:schemeClr val="accent5">
                    <a:lumMod val="75000"/>
                  </a:schemeClr>
                </a:solidFill>
                <a:latin typeface="+mn-lt"/>
              </a:defRPr>
            </a:lvl1pPr>
          </a:lstStyle>
          <a:p>
            <a:r>
              <a:rPr lang="en-US" dirty="0"/>
              <a:t>picture</a:t>
            </a:r>
          </a:p>
        </p:txBody>
      </p:sp>
      <p:sp>
        <p:nvSpPr>
          <p:cNvPr id="3" name="Title 2">
            <a:extLst>
              <a:ext uri="{FF2B5EF4-FFF2-40B4-BE49-F238E27FC236}">
                <a16:creationId xmlns:a16="http://schemas.microsoft.com/office/drawing/2014/main" id="{F3C1C624-86ED-41D8-8323-124CEDD3BFD7}"/>
              </a:ext>
            </a:extLst>
          </p:cNvPr>
          <p:cNvSpPr>
            <a:spLocks noGrp="1"/>
          </p:cNvSpPr>
          <p:nvPr>
            <p:ph type="title"/>
          </p:nvPr>
        </p:nvSpPr>
        <p:spPr>
          <a:xfrm>
            <a:off x="6610937" y="3103417"/>
            <a:ext cx="4514147" cy="811119"/>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70150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hotos">
    <p:bg>
      <p:bgPr>
        <a:solidFill>
          <a:srgbClr val="37463B"/>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4B0ACBD7-EFB6-4100-A022-0B9A0A88CBEA}"/>
              </a:ext>
            </a:extLst>
          </p:cNvPr>
          <p:cNvPicPr>
            <a:picLocks noChangeAspect="1"/>
          </p:cNvPicPr>
          <p:nvPr userDrawn="1"/>
        </p:nvPicPr>
        <p:blipFill rotWithShape="1">
          <a:blip r:embed="rId2">
            <a:duotone>
              <a:prstClr val="black"/>
              <a:schemeClr val="tx2">
                <a:tint val="45000"/>
                <a:satMod val="400000"/>
              </a:schemeClr>
            </a:duotone>
            <a:alphaModFix amt="5000"/>
          </a:blip>
          <a:srcRect t="30332" b="13926"/>
          <a:stretch/>
        </p:blipFill>
        <p:spPr>
          <a:xfrm>
            <a:off x="-151534" y="0"/>
            <a:ext cx="12302836" cy="6858000"/>
          </a:xfrm>
          <a:prstGeom prst="rect">
            <a:avLst/>
          </a:prstGeom>
        </p:spPr>
      </p:pic>
      <p:sp>
        <p:nvSpPr>
          <p:cNvPr id="2" name="Graphic 11">
            <a:extLst>
              <a:ext uri="{FF2B5EF4-FFF2-40B4-BE49-F238E27FC236}">
                <a16:creationId xmlns:a16="http://schemas.microsoft.com/office/drawing/2014/main" id="{25082345-B677-4FCD-8A8F-A78A42503CCC}"/>
              </a:ext>
            </a:extLst>
          </p:cNvPr>
          <p:cNvSpPr/>
          <p:nvPr/>
        </p:nvSpPr>
        <p:spPr>
          <a:xfrm rot="20388820" flipH="1">
            <a:off x="1491896" y="5646588"/>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3" name="Graphic 6">
            <a:extLst>
              <a:ext uri="{FF2B5EF4-FFF2-40B4-BE49-F238E27FC236}">
                <a16:creationId xmlns:a16="http://schemas.microsoft.com/office/drawing/2014/main" id="{3CB33A04-E7AD-4AC4-88B3-60ED7E9B9566}"/>
              </a:ext>
            </a:extLst>
          </p:cNvPr>
          <p:cNvSpPr/>
          <p:nvPr/>
        </p:nvSpPr>
        <p:spPr>
          <a:xfrm rot="1479909">
            <a:off x="9335388" y="5646587"/>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23" name="Rectangle 22">
            <a:extLst>
              <a:ext uri="{FF2B5EF4-FFF2-40B4-BE49-F238E27FC236}">
                <a16:creationId xmlns:a16="http://schemas.microsoft.com/office/drawing/2014/main" id="{E976E5A3-E720-491F-80B9-92B94D665167}"/>
              </a:ext>
            </a:extLst>
          </p:cNvPr>
          <p:cNvSpPr/>
          <p:nvPr userDrawn="1"/>
        </p:nvSpPr>
        <p:spPr>
          <a:xfrm>
            <a:off x="524899"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70D647A-A7D0-4786-B3B1-01ECB0E5CEA2}"/>
              </a:ext>
            </a:extLst>
          </p:cNvPr>
          <p:cNvSpPr/>
          <p:nvPr userDrawn="1"/>
        </p:nvSpPr>
        <p:spPr>
          <a:xfrm>
            <a:off x="1413196"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96FA808-97EC-4F02-8C56-FE1435B9771D}"/>
              </a:ext>
            </a:extLst>
          </p:cNvPr>
          <p:cNvSpPr/>
          <p:nvPr userDrawn="1"/>
        </p:nvSpPr>
        <p:spPr>
          <a:xfrm>
            <a:off x="4386204"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E109696-1980-4D2D-B937-02F74014104E}"/>
              </a:ext>
            </a:extLst>
          </p:cNvPr>
          <p:cNvSpPr/>
          <p:nvPr userDrawn="1"/>
        </p:nvSpPr>
        <p:spPr>
          <a:xfrm>
            <a:off x="5274501"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447A092-9105-4154-A058-8646A83D73E4}"/>
              </a:ext>
            </a:extLst>
          </p:cNvPr>
          <p:cNvSpPr/>
          <p:nvPr userDrawn="1"/>
        </p:nvSpPr>
        <p:spPr>
          <a:xfrm>
            <a:off x="8247514" y="677261"/>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95407C56-9ECE-4F96-9CC0-5AF4992CB676}"/>
              </a:ext>
            </a:extLst>
          </p:cNvPr>
          <p:cNvSpPr/>
          <p:nvPr userDrawn="1"/>
        </p:nvSpPr>
        <p:spPr>
          <a:xfrm>
            <a:off x="9135811" y="329560"/>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48F0D1A6-69DE-433E-821B-4FF1D0640D01}"/>
              </a:ext>
            </a:extLst>
          </p:cNvPr>
          <p:cNvSpPr>
            <a:spLocks noGrp="1"/>
          </p:cNvSpPr>
          <p:nvPr>
            <p:ph type="pic" sz="quarter" idx="10" hasCustomPrompt="1"/>
          </p:nvPr>
        </p:nvSpPr>
        <p:spPr>
          <a:xfrm>
            <a:off x="771015" y="947627"/>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0" name="Picture Placeholder 18">
            <a:extLst>
              <a:ext uri="{FF2B5EF4-FFF2-40B4-BE49-F238E27FC236}">
                <a16:creationId xmlns:a16="http://schemas.microsoft.com/office/drawing/2014/main" id="{5433B204-C104-4815-BF09-872F084D86D9}"/>
              </a:ext>
            </a:extLst>
          </p:cNvPr>
          <p:cNvSpPr>
            <a:spLocks noGrp="1"/>
          </p:cNvSpPr>
          <p:nvPr>
            <p:ph type="pic" sz="quarter" idx="15" hasCustomPrompt="1"/>
          </p:nvPr>
        </p:nvSpPr>
        <p:spPr>
          <a:xfrm>
            <a:off x="4632320" y="947627"/>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1" name="Picture Placeholder 18">
            <a:extLst>
              <a:ext uri="{FF2B5EF4-FFF2-40B4-BE49-F238E27FC236}">
                <a16:creationId xmlns:a16="http://schemas.microsoft.com/office/drawing/2014/main" id="{7E31EC5E-2551-4B7D-90D4-D3B557EA3E79}"/>
              </a:ext>
            </a:extLst>
          </p:cNvPr>
          <p:cNvSpPr>
            <a:spLocks noGrp="1"/>
          </p:cNvSpPr>
          <p:nvPr>
            <p:ph type="pic" sz="quarter" idx="16" hasCustomPrompt="1"/>
          </p:nvPr>
        </p:nvSpPr>
        <p:spPr>
          <a:xfrm>
            <a:off x="8493630" y="943258"/>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5" name="Title 4">
            <a:extLst>
              <a:ext uri="{FF2B5EF4-FFF2-40B4-BE49-F238E27FC236}">
                <a16:creationId xmlns:a16="http://schemas.microsoft.com/office/drawing/2014/main" id="{A8BF323E-9C2D-48E5-BB6B-96419386C7A3}"/>
              </a:ext>
            </a:extLst>
          </p:cNvPr>
          <p:cNvSpPr>
            <a:spLocks noGrp="1"/>
          </p:cNvSpPr>
          <p:nvPr>
            <p:ph type="title"/>
          </p:nvPr>
        </p:nvSpPr>
        <p:spPr>
          <a:xfrm>
            <a:off x="3639067" y="5766800"/>
            <a:ext cx="4721634" cy="676186"/>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2205815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hot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5742E-0B47-444B-8B8B-BB03EAE7FC4B}"/>
              </a:ext>
            </a:extLst>
          </p:cNvPr>
          <p:cNvSpPr/>
          <p:nvPr userDrawn="1"/>
        </p:nvSpPr>
        <p:spPr>
          <a:xfrm>
            <a:off x="0" y="-7732"/>
            <a:ext cx="12191010" cy="68657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rug&#10;&#10;Description automatically generated">
            <a:extLst>
              <a:ext uri="{FF2B5EF4-FFF2-40B4-BE49-F238E27FC236}">
                <a16:creationId xmlns:a16="http://schemas.microsoft.com/office/drawing/2014/main" id="{E4D5090F-2595-49C8-8F31-FCFF302CB39B}"/>
              </a:ext>
            </a:extLst>
          </p:cNvPr>
          <p:cNvPicPr>
            <a:picLocks noChangeAspect="1"/>
          </p:cNvPicPr>
          <p:nvPr userDrawn="1"/>
        </p:nvPicPr>
        <p:blipFill rotWithShape="1">
          <a:blip r:embed="rId2">
            <a:duotone>
              <a:schemeClr val="accent6">
                <a:shade val="45000"/>
                <a:satMod val="135000"/>
              </a:schemeClr>
              <a:prstClr val="white"/>
            </a:duotone>
            <a:alphaModFix amt="5000"/>
          </a:blip>
          <a:srcRect l="3541" r="2143" b="34177"/>
          <a:stretch/>
        </p:blipFill>
        <p:spPr>
          <a:xfrm rot="10800000" flipV="1">
            <a:off x="-7" y="-7646"/>
            <a:ext cx="12191017" cy="5087646"/>
          </a:xfrm>
          <a:prstGeom prst="rect">
            <a:avLst/>
          </a:prstGeom>
        </p:spPr>
      </p:pic>
      <p:sp>
        <p:nvSpPr>
          <p:cNvPr id="40" name="Rectangle 39">
            <a:extLst>
              <a:ext uri="{FF2B5EF4-FFF2-40B4-BE49-F238E27FC236}">
                <a16:creationId xmlns:a16="http://schemas.microsoft.com/office/drawing/2014/main" id="{7A53ABB2-D679-4B08-8670-374EBC192A70}"/>
              </a:ext>
            </a:extLst>
          </p:cNvPr>
          <p:cNvSpPr/>
          <p:nvPr userDrawn="1"/>
        </p:nvSpPr>
        <p:spPr>
          <a:xfrm>
            <a:off x="539327"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B8FA6E14-528F-4D1D-8DED-CC55E7F4D15A}"/>
              </a:ext>
            </a:extLst>
          </p:cNvPr>
          <p:cNvSpPr/>
          <p:nvPr userDrawn="1"/>
        </p:nvSpPr>
        <p:spPr>
          <a:xfrm>
            <a:off x="1140392"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76D0D81-7898-4FD0-B5CB-91DC005C6CD8}"/>
              </a:ext>
            </a:extLst>
          </p:cNvPr>
          <p:cNvSpPr/>
          <p:nvPr/>
        </p:nvSpPr>
        <p:spPr>
          <a:xfrm>
            <a:off x="3336321"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97715DBE-F5C3-4046-BFEF-BC9F50A9DAE1}"/>
              </a:ext>
            </a:extLst>
          </p:cNvPr>
          <p:cNvSpPr/>
          <p:nvPr userDrawn="1"/>
        </p:nvSpPr>
        <p:spPr>
          <a:xfrm>
            <a:off x="3937386"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70D90CF-903F-438D-B2DC-69E7F8BE88A1}"/>
              </a:ext>
            </a:extLst>
          </p:cNvPr>
          <p:cNvSpPr/>
          <p:nvPr userDrawn="1"/>
        </p:nvSpPr>
        <p:spPr>
          <a:xfrm>
            <a:off x="6133415" y="3393059"/>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96F7532-1DBF-4548-BD12-CFF9D1595916}"/>
              </a:ext>
            </a:extLst>
          </p:cNvPr>
          <p:cNvSpPr/>
          <p:nvPr userDrawn="1"/>
        </p:nvSpPr>
        <p:spPr>
          <a:xfrm>
            <a:off x="6734480" y="3079336"/>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542E3DD0-50DC-45B6-8B27-EE9F633A9A80}"/>
              </a:ext>
            </a:extLst>
          </p:cNvPr>
          <p:cNvSpPr/>
          <p:nvPr/>
        </p:nvSpPr>
        <p:spPr>
          <a:xfrm>
            <a:off x="8928137" y="3393143"/>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49F0792B-F250-4A87-B672-10CD1FF7DB06}"/>
              </a:ext>
            </a:extLst>
          </p:cNvPr>
          <p:cNvSpPr/>
          <p:nvPr userDrawn="1"/>
        </p:nvSpPr>
        <p:spPr>
          <a:xfrm>
            <a:off x="9529202" y="3079420"/>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694DB7F-A747-40DE-96EF-1D82762E6F21}"/>
              </a:ext>
            </a:extLst>
          </p:cNvPr>
          <p:cNvSpPr/>
          <p:nvPr userDrawn="1"/>
        </p:nvSpPr>
        <p:spPr>
          <a:xfrm>
            <a:off x="285565" y="285566"/>
            <a:ext cx="11620870"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5">
            <a:extLst>
              <a:ext uri="{FF2B5EF4-FFF2-40B4-BE49-F238E27FC236}">
                <a16:creationId xmlns:a16="http://schemas.microsoft.com/office/drawing/2014/main" id="{A4F23455-1CA2-484A-A539-C13F39C102E4}"/>
              </a:ext>
            </a:extLst>
          </p:cNvPr>
          <p:cNvSpPr>
            <a:spLocks noGrp="1"/>
          </p:cNvSpPr>
          <p:nvPr>
            <p:ph type="body" sz="quarter" idx="15" hasCustomPrompt="1"/>
          </p:nvPr>
        </p:nvSpPr>
        <p:spPr>
          <a:xfrm>
            <a:off x="4785707" y="743985"/>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dirty="0"/>
              <a:t>subtitle</a:t>
            </a:r>
          </a:p>
        </p:txBody>
      </p:sp>
      <p:sp>
        <p:nvSpPr>
          <p:cNvPr id="4" name="Graphic 21">
            <a:extLst>
              <a:ext uri="{FF2B5EF4-FFF2-40B4-BE49-F238E27FC236}">
                <a16:creationId xmlns:a16="http://schemas.microsoft.com/office/drawing/2014/main" id="{02AF6E82-BA59-498B-9E11-F1E1BEA76522}"/>
              </a:ext>
            </a:extLst>
          </p:cNvPr>
          <p:cNvSpPr/>
          <p:nvPr/>
        </p:nvSpPr>
        <p:spPr>
          <a:xfrm rot="1600662">
            <a:off x="5546311" y="2233118"/>
            <a:ext cx="1100563" cy="563350"/>
          </a:xfrm>
          <a:custGeom>
            <a:avLst/>
            <a:gdLst>
              <a:gd name="connsiteX0" fmla="*/ 1100560 w 1100563"/>
              <a:gd name="connsiteY0" fmla="*/ 57532 h 563350"/>
              <a:gd name="connsiteX1" fmla="*/ 1083745 w 1100563"/>
              <a:gd name="connsiteY1" fmla="*/ 74346 h 563350"/>
              <a:gd name="connsiteX2" fmla="*/ 1087472 w 1100563"/>
              <a:gd name="connsiteY2" fmla="*/ 83617 h 563350"/>
              <a:gd name="connsiteX3" fmla="*/ 1085654 w 1100563"/>
              <a:gd name="connsiteY3" fmla="*/ 86707 h 563350"/>
              <a:gd name="connsiteX4" fmla="*/ 1005400 w 1100563"/>
              <a:gd name="connsiteY4" fmla="*/ 138695 h 563350"/>
              <a:gd name="connsiteX5" fmla="*/ 946686 w 1100563"/>
              <a:gd name="connsiteY5" fmla="*/ 164780 h 563350"/>
              <a:gd name="connsiteX6" fmla="*/ 879429 w 1100563"/>
              <a:gd name="connsiteY6" fmla="*/ 192955 h 563350"/>
              <a:gd name="connsiteX7" fmla="*/ 853163 w 1100563"/>
              <a:gd name="connsiteY7" fmla="*/ 203407 h 563350"/>
              <a:gd name="connsiteX8" fmla="*/ 902969 w 1100563"/>
              <a:gd name="connsiteY8" fmla="*/ 207588 h 563350"/>
              <a:gd name="connsiteX9" fmla="*/ 950776 w 1100563"/>
              <a:gd name="connsiteY9" fmla="*/ 198136 h 563350"/>
              <a:gd name="connsiteX10" fmla="*/ 952140 w 1100563"/>
              <a:gd name="connsiteY10" fmla="*/ 201862 h 563350"/>
              <a:gd name="connsiteX11" fmla="*/ 941688 w 1100563"/>
              <a:gd name="connsiteY11" fmla="*/ 212496 h 563350"/>
              <a:gd name="connsiteX12" fmla="*/ 984587 w 1100563"/>
              <a:gd name="connsiteY12" fmla="*/ 235763 h 563350"/>
              <a:gd name="connsiteX13" fmla="*/ 983587 w 1100563"/>
              <a:gd name="connsiteY13" fmla="*/ 239308 h 563350"/>
              <a:gd name="connsiteX14" fmla="*/ 973226 w 1100563"/>
              <a:gd name="connsiteY14" fmla="*/ 238490 h 563350"/>
              <a:gd name="connsiteX15" fmla="*/ 920602 w 1100563"/>
              <a:gd name="connsiteY15" fmla="*/ 227038 h 563350"/>
              <a:gd name="connsiteX16" fmla="*/ 840893 w 1100563"/>
              <a:gd name="connsiteY16" fmla="*/ 227038 h 563350"/>
              <a:gd name="connsiteX17" fmla="*/ 839166 w 1100563"/>
              <a:gd name="connsiteY17" fmla="*/ 227311 h 563350"/>
              <a:gd name="connsiteX18" fmla="*/ 733918 w 1100563"/>
              <a:gd name="connsiteY18" fmla="*/ 267665 h 563350"/>
              <a:gd name="connsiteX19" fmla="*/ 717649 w 1100563"/>
              <a:gd name="connsiteY19" fmla="*/ 285206 h 563350"/>
              <a:gd name="connsiteX20" fmla="*/ 699744 w 1100563"/>
              <a:gd name="connsiteY20" fmla="*/ 315108 h 563350"/>
              <a:gd name="connsiteX21" fmla="*/ 656936 w 1100563"/>
              <a:gd name="connsiteY21" fmla="*/ 351373 h 563350"/>
              <a:gd name="connsiteX22" fmla="*/ 580863 w 1100563"/>
              <a:gd name="connsiteY22" fmla="*/ 394726 h 563350"/>
              <a:gd name="connsiteX23" fmla="*/ 613855 w 1100563"/>
              <a:gd name="connsiteY23" fmla="*/ 397998 h 563350"/>
              <a:gd name="connsiteX24" fmla="*/ 707197 w 1100563"/>
              <a:gd name="connsiteY24" fmla="*/ 364279 h 563350"/>
              <a:gd name="connsiteX25" fmla="*/ 777362 w 1100563"/>
              <a:gd name="connsiteY25" fmla="*/ 359462 h 563350"/>
              <a:gd name="connsiteX26" fmla="*/ 786451 w 1100563"/>
              <a:gd name="connsiteY26" fmla="*/ 367369 h 563350"/>
              <a:gd name="connsiteX27" fmla="*/ 775544 w 1100563"/>
              <a:gd name="connsiteY27" fmla="*/ 369278 h 563350"/>
              <a:gd name="connsiteX28" fmla="*/ 730100 w 1100563"/>
              <a:gd name="connsiteY28" fmla="*/ 377639 h 563350"/>
              <a:gd name="connsiteX29" fmla="*/ 626943 w 1100563"/>
              <a:gd name="connsiteY29" fmla="*/ 419175 h 563350"/>
              <a:gd name="connsiteX30" fmla="*/ 603130 w 1100563"/>
              <a:gd name="connsiteY30" fmla="*/ 422356 h 563350"/>
              <a:gd name="connsiteX31" fmla="*/ 528238 w 1100563"/>
              <a:gd name="connsiteY31" fmla="*/ 440897 h 563350"/>
              <a:gd name="connsiteX32" fmla="*/ 457982 w 1100563"/>
              <a:gd name="connsiteY32" fmla="*/ 479434 h 563350"/>
              <a:gd name="connsiteX33" fmla="*/ 417537 w 1100563"/>
              <a:gd name="connsiteY33" fmla="*/ 483524 h 563350"/>
              <a:gd name="connsiteX34" fmla="*/ 376274 w 1100563"/>
              <a:gd name="connsiteY34" fmla="*/ 478070 h 563350"/>
              <a:gd name="connsiteX35" fmla="*/ 364549 w 1100563"/>
              <a:gd name="connsiteY35" fmla="*/ 476525 h 563350"/>
              <a:gd name="connsiteX36" fmla="*/ 328012 w 1100563"/>
              <a:gd name="connsiteY36" fmla="*/ 480524 h 563350"/>
              <a:gd name="connsiteX37" fmla="*/ 206859 w 1100563"/>
              <a:gd name="connsiteY37" fmla="*/ 545509 h 563350"/>
              <a:gd name="connsiteX38" fmla="*/ 165232 w 1100563"/>
              <a:gd name="connsiteY38" fmla="*/ 557052 h 563350"/>
              <a:gd name="connsiteX39" fmla="*/ 95612 w 1100563"/>
              <a:gd name="connsiteY39" fmla="*/ 560233 h 563350"/>
              <a:gd name="connsiteX40" fmla="*/ 68164 w 1100563"/>
              <a:gd name="connsiteY40" fmla="*/ 563051 h 563350"/>
              <a:gd name="connsiteX41" fmla="*/ 49713 w 1100563"/>
              <a:gd name="connsiteY41" fmla="*/ 561596 h 563350"/>
              <a:gd name="connsiteX42" fmla="*/ 19175 w 1100563"/>
              <a:gd name="connsiteY42" fmla="*/ 545146 h 563350"/>
              <a:gd name="connsiteX43" fmla="*/ 270 w 1100563"/>
              <a:gd name="connsiteY43" fmla="*/ 513153 h 563350"/>
              <a:gd name="connsiteX44" fmla="*/ 10813 w 1100563"/>
              <a:gd name="connsiteY44" fmla="*/ 499156 h 563350"/>
              <a:gd name="connsiteX45" fmla="*/ 125241 w 1100563"/>
              <a:gd name="connsiteY45" fmla="*/ 503428 h 563350"/>
              <a:gd name="connsiteX46" fmla="*/ 245395 w 1100563"/>
              <a:gd name="connsiteY46" fmla="*/ 476162 h 563350"/>
              <a:gd name="connsiteX47" fmla="*/ 309562 w 1100563"/>
              <a:gd name="connsiteY47" fmla="*/ 434081 h 563350"/>
              <a:gd name="connsiteX48" fmla="*/ 325649 w 1100563"/>
              <a:gd name="connsiteY48" fmla="*/ 416630 h 563350"/>
              <a:gd name="connsiteX49" fmla="*/ 339919 w 1100563"/>
              <a:gd name="connsiteY49" fmla="*/ 402452 h 563350"/>
              <a:gd name="connsiteX50" fmla="*/ 374820 w 1100563"/>
              <a:gd name="connsiteY50" fmla="*/ 386728 h 563350"/>
              <a:gd name="connsiteX51" fmla="*/ 389634 w 1100563"/>
              <a:gd name="connsiteY51" fmla="*/ 381911 h 563350"/>
              <a:gd name="connsiteX52" fmla="*/ 431988 w 1100563"/>
              <a:gd name="connsiteY52" fmla="*/ 341739 h 563350"/>
              <a:gd name="connsiteX53" fmla="*/ 445076 w 1100563"/>
              <a:gd name="connsiteY53" fmla="*/ 319562 h 563350"/>
              <a:gd name="connsiteX54" fmla="*/ 456164 w 1100563"/>
              <a:gd name="connsiteY54" fmla="*/ 302475 h 563350"/>
              <a:gd name="connsiteX55" fmla="*/ 462163 w 1100563"/>
              <a:gd name="connsiteY55" fmla="*/ 310110 h 563350"/>
              <a:gd name="connsiteX56" fmla="*/ 452347 w 1100563"/>
              <a:gd name="connsiteY56" fmla="*/ 324470 h 563350"/>
              <a:gd name="connsiteX57" fmla="*/ 451529 w 1100563"/>
              <a:gd name="connsiteY57" fmla="*/ 349828 h 563350"/>
              <a:gd name="connsiteX58" fmla="*/ 464799 w 1100563"/>
              <a:gd name="connsiteY58" fmla="*/ 339466 h 563350"/>
              <a:gd name="connsiteX59" fmla="*/ 479522 w 1100563"/>
              <a:gd name="connsiteY59" fmla="*/ 331559 h 563350"/>
              <a:gd name="connsiteX60" fmla="*/ 474251 w 1100563"/>
              <a:gd name="connsiteY60" fmla="*/ 345283 h 563350"/>
              <a:gd name="connsiteX61" fmla="*/ 386362 w 1100563"/>
              <a:gd name="connsiteY61" fmla="*/ 415994 h 563350"/>
              <a:gd name="connsiteX62" fmla="*/ 384363 w 1100563"/>
              <a:gd name="connsiteY62" fmla="*/ 420357 h 563350"/>
              <a:gd name="connsiteX63" fmla="*/ 511606 w 1100563"/>
              <a:gd name="connsiteY63" fmla="*/ 400089 h 563350"/>
              <a:gd name="connsiteX64" fmla="*/ 532965 w 1100563"/>
              <a:gd name="connsiteY64" fmla="*/ 377639 h 563350"/>
              <a:gd name="connsiteX65" fmla="*/ 540690 w 1100563"/>
              <a:gd name="connsiteY65" fmla="*/ 373731 h 563350"/>
              <a:gd name="connsiteX66" fmla="*/ 643848 w 1100563"/>
              <a:gd name="connsiteY66" fmla="*/ 319289 h 563350"/>
              <a:gd name="connsiteX67" fmla="*/ 682293 w 1100563"/>
              <a:gd name="connsiteY67" fmla="*/ 281116 h 563350"/>
              <a:gd name="connsiteX68" fmla="*/ 690382 w 1100563"/>
              <a:gd name="connsiteY68" fmla="*/ 267756 h 563350"/>
              <a:gd name="connsiteX69" fmla="*/ 767546 w 1100563"/>
              <a:gd name="connsiteY69" fmla="*/ 207497 h 563350"/>
              <a:gd name="connsiteX70" fmla="*/ 853435 w 1100563"/>
              <a:gd name="connsiteY70" fmla="*/ 180503 h 563350"/>
              <a:gd name="connsiteX71" fmla="*/ 897243 w 1100563"/>
              <a:gd name="connsiteY71" fmla="*/ 156691 h 563350"/>
              <a:gd name="connsiteX72" fmla="*/ 953685 w 1100563"/>
              <a:gd name="connsiteY72" fmla="*/ 99795 h 563350"/>
              <a:gd name="connsiteX73" fmla="*/ 963137 w 1100563"/>
              <a:gd name="connsiteY73" fmla="*/ 87434 h 563350"/>
              <a:gd name="connsiteX74" fmla="*/ 984678 w 1100563"/>
              <a:gd name="connsiteY74" fmla="*/ 26903 h 563350"/>
              <a:gd name="connsiteX75" fmla="*/ 983223 w 1100563"/>
              <a:gd name="connsiteY75" fmla="*/ 13633 h 563350"/>
              <a:gd name="connsiteX76" fmla="*/ 984132 w 1100563"/>
              <a:gd name="connsiteY76" fmla="*/ 0 h 563350"/>
              <a:gd name="connsiteX77" fmla="*/ 997856 w 1100563"/>
              <a:gd name="connsiteY77" fmla="*/ 21268 h 563350"/>
              <a:gd name="connsiteX78" fmla="*/ 1029758 w 1100563"/>
              <a:gd name="connsiteY78" fmla="*/ 6817 h 563350"/>
              <a:gd name="connsiteX79" fmla="*/ 1026759 w 1100563"/>
              <a:gd name="connsiteY79" fmla="*/ 11088 h 563350"/>
              <a:gd name="connsiteX80" fmla="*/ 986314 w 1100563"/>
              <a:gd name="connsiteY80" fmla="*/ 69984 h 563350"/>
              <a:gd name="connsiteX81" fmla="*/ 978134 w 1100563"/>
              <a:gd name="connsiteY81" fmla="*/ 87162 h 563350"/>
              <a:gd name="connsiteX82" fmla="*/ 947504 w 1100563"/>
              <a:gd name="connsiteY82" fmla="*/ 135968 h 563350"/>
              <a:gd name="connsiteX83" fmla="*/ 967772 w 1100563"/>
              <a:gd name="connsiteY83" fmla="*/ 137059 h 563350"/>
              <a:gd name="connsiteX84" fmla="*/ 1024396 w 1100563"/>
              <a:gd name="connsiteY84" fmla="*/ 114610 h 563350"/>
              <a:gd name="connsiteX85" fmla="*/ 1038483 w 1100563"/>
              <a:gd name="connsiteY85" fmla="*/ 102249 h 563350"/>
              <a:gd name="connsiteX86" fmla="*/ 1072839 w 1100563"/>
              <a:gd name="connsiteY86" fmla="*/ 67711 h 563350"/>
              <a:gd name="connsiteX87" fmla="*/ 1100560 w 1100563"/>
              <a:gd name="connsiteY87" fmla="*/ 57532 h 5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00563" h="563350">
                <a:moveTo>
                  <a:pt x="1100560" y="57532"/>
                </a:moveTo>
                <a:cubicBezTo>
                  <a:pt x="1100832" y="68802"/>
                  <a:pt x="1087199" y="65258"/>
                  <a:pt x="1083745" y="74346"/>
                </a:cubicBezTo>
                <a:cubicBezTo>
                  <a:pt x="1084654" y="76709"/>
                  <a:pt x="1086109" y="80254"/>
                  <a:pt x="1087472" y="83617"/>
                </a:cubicBezTo>
                <a:cubicBezTo>
                  <a:pt x="1086745" y="84889"/>
                  <a:pt x="1086472" y="86162"/>
                  <a:pt x="1085654" y="86707"/>
                </a:cubicBezTo>
                <a:cubicBezTo>
                  <a:pt x="1059024" y="104248"/>
                  <a:pt x="1032939" y="122790"/>
                  <a:pt x="1005400" y="138695"/>
                </a:cubicBezTo>
                <a:cubicBezTo>
                  <a:pt x="986950" y="149329"/>
                  <a:pt x="966409" y="156418"/>
                  <a:pt x="946686" y="164780"/>
                </a:cubicBezTo>
                <a:cubicBezTo>
                  <a:pt x="924328" y="174323"/>
                  <a:pt x="901879" y="183594"/>
                  <a:pt x="879429" y="192955"/>
                </a:cubicBezTo>
                <a:cubicBezTo>
                  <a:pt x="870977" y="196500"/>
                  <a:pt x="862433" y="199681"/>
                  <a:pt x="853163" y="203407"/>
                </a:cubicBezTo>
                <a:cubicBezTo>
                  <a:pt x="870431" y="204680"/>
                  <a:pt x="887064" y="204134"/>
                  <a:pt x="902969" y="207588"/>
                </a:cubicBezTo>
                <a:cubicBezTo>
                  <a:pt x="920511" y="211405"/>
                  <a:pt x="934417" y="197954"/>
                  <a:pt x="950776" y="198136"/>
                </a:cubicBezTo>
                <a:cubicBezTo>
                  <a:pt x="951231" y="199408"/>
                  <a:pt x="951685" y="200590"/>
                  <a:pt x="952140" y="201862"/>
                </a:cubicBezTo>
                <a:cubicBezTo>
                  <a:pt x="948868" y="205225"/>
                  <a:pt x="945596" y="208497"/>
                  <a:pt x="941688" y="212496"/>
                </a:cubicBezTo>
                <a:cubicBezTo>
                  <a:pt x="956139" y="220403"/>
                  <a:pt x="970317" y="228038"/>
                  <a:pt x="984587" y="235763"/>
                </a:cubicBezTo>
                <a:cubicBezTo>
                  <a:pt x="984223" y="236945"/>
                  <a:pt x="983950" y="238126"/>
                  <a:pt x="983587" y="239308"/>
                </a:cubicBezTo>
                <a:cubicBezTo>
                  <a:pt x="980133" y="239035"/>
                  <a:pt x="976589" y="239217"/>
                  <a:pt x="973226" y="238490"/>
                </a:cubicBezTo>
                <a:cubicBezTo>
                  <a:pt x="955684" y="234673"/>
                  <a:pt x="938325" y="228310"/>
                  <a:pt x="920602" y="227038"/>
                </a:cubicBezTo>
                <a:cubicBezTo>
                  <a:pt x="894153" y="225220"/>
                  <a:pt x="867523" y="226856"/>
                  <a:pt x="840893" y="227038"/>
                </a:cubicBezTo>
                <a:cubicBezTo>
                  <a:pt x="840348" y="227038"/>
                  <a:pt x="839711" y="227311"/>
                  <a:pt x="839166" y="227311"/>
                </a:cubicBezTo>
                <a:cubicBezTo>
                  <a:pt x="797539" y="223493"/>
                  <a:pt x="767001" y="249396"/>
                  <a:pt x="733918" y="267665"/>
                </a:cubicBezTo>
                <a:cubicBezTo>
                  <a:pt x="727283" y="271300"/>
                  <a:pt x="722193" y="278662"/>
                  <a:pt x="717649" y="285206"/>
                </a:cubicBezTo>
                <a:cubicBezTo>
                  <a:pt x="711105" y="294749"/>
                  <a:pt x="705743" y="305111"/>
                  <a:pt x="699744" y="315108"/>
                </a:cubicBezTo>
                <a:cubicBezTo>
                  <a:pt x="689474" y="331923"/>
                  <a:pt x="675568" y="343011"/>
                  <a:pt x="656936" y="351373"/>
                </a:cubicBezTo>
                <a:cubicBezTo>
                  <a:pt x="631396" y="362734"/>
                  <a:pt x="608038" y="378912"/>
                  <a:pt x="580863" y="394726"/>
                </a:cubicBezTo>
                <a:cubicBezTo>
                  <a:pt x="594041" y="400270"/>
                  <a:pt x="604130" y="401452"/>
                  <a:pt x="613855" y="397998"/>
                </a:cubicBezTo>
                <a:cubicBezTo>
                  <a:pt x="645120" y="387092"/>
                  <a:pt x="676113" y="375640"/>
                  <a:pt x="707197" y="364279"/>
                </a:cubicBezTo>
                <a:cubicBezTo>
                  <a:pt x="730191" y="355826"/>
                  <a:pt x="753550" y="353281"/>
                  <a:pt x="777362" y="359462"/>
                </a:cubicBezTo>
                <a:cubicBezTo>
                  <a:pt x="780725" y="360371"/>
                  <a:pt x="783724" y="362643"/>
                  <a:pt x="786451" y="367369"/>
                </a:cubicBezTo>
                <a:cubicBezTo>
                  <a:pt x="782816" y="368096"/>
                  <a:pt x="778907" y="370005"/>
                  <a:pt x="775544" y="369278"/>
                </a:cubicBezTo>
                <a:cubicBezTo>
                  <a:pt x="759094" y="365733"/>
                  <a:pt x="744643" y="371822"/>
                  <a:pt x="730100" y="377639"/>
                </a:cubicBezTo>
                <a:cubicBezTo>
                  <a:pt x="695654" y="391454"/>
                  <a:pt x="661480" y="405815"/>
                  <a:pt x="626943" y="419175"/>
                </a:cubicBezTo>
                <a:cubicBezTo>
                  <a:pt x="619672" y="421993"/>
                  <a:pt x="611037" y="422992"/>
                  <a:pt x="603130" y="422356"/>
                </a:cubicBezTo>
                <a:cubicBezTo>
                  <a:pt x="575955" y="420357"/>
                  <a:pt x="551597" y="428173"/>
                  <a:pt x="528238" y="440897"/>
                </a:cubicBezTo>
                <a:cubicBezTo>
                  <a:pt x="504789" y="453712"/>
                  <a:pt x="481158" y="466164"/>
                  <a:pt x="457982" y="479434"/>
                </a:cubicBezTo>
                <a:cubicBezTo>
                  <a:pt x="444803" y="487068"/>
                  <a:pt x="431624" y="486159"/>
                  <a:pt x="417537" y="483524"/>
                </a:cubicBezTo>
                <a:cubicBezTo>
                  <a:pt x="403904" y="480979"/>
                  <a:pt x="390089" y="479797"/>
                  <a:pt x="376274" y="478070"/>
                </a:cubicBezTo>
                <a:cubicBezTo>
                  <a:pt x="372366" y="477616"/>
                  <a:pt x="367912" y="478161"/>
                  <a:pt x="364549" y="476525"/>
                </a:cubicBezTo>
                <a:cubicBezTo>
                  <a:pt x="351370" y="470436"/>
                  <a:pt x="339646" y="474253"/>
                  <a:pt x="328012" y="480524"/>
                </a:cubicBezTo>
                <a:cubicBezTo>
                  <a:pt x="287658" y="502247"/>
                  <a:pt x="247667" y="524787"/>
                  <a:pt x="206859" y="545509"/>
                </a:cubicBezTo>
                <a:cubicBezTo>
                  <a:pt x="194225" y="551871"/>
                  <a:pt x="179410" y="555507"/>
                  <a:pt x="165232" y="557052"/>
                </a:cubicBezTo>
                <a:cubicBezTo>
                  <a:pt x="142146" y="559506"/>
                  <a:pt x="118788" y="559052"/>
                  <a:pt x="95612" y="560233"/>
                </a:cubicBezTo>
                <a:cubicBezTo>
                  <a:pt x="86432" y="560688"/>
                  <a:pt x="77343" y="562596"/>
                  <a:pt x="68164" y="563051"/>
                </a:cubicBezTo>
                <a:cubicBezTo>
                  <a:pt x="61983" y="563414"/>
                  <a:pt x="55167" y="563869"/>
                  <a:pt x="49713" y="561596"/>
                </a:cubicBezTo>
                <a:cubicBezTo>
                  <a:pt x="39079" y="557143"/>
                  <a:pt x="28809" y="551417"/>
                  <a:pt x="19175" y="545146"/>
                </a:cubicBezTo>
                <a:cubicBezTo>
                  <a:pt x="7814" y="537784"/>
                  <a:pt x="1906" y="526514"/>
                  <a:pt x="270" y="513153"/>
                </a:cubicBezTo>
                <a:cubicBezTo>
                  <a:pt x="-911" y="503519"/>
                  <a:pt x="1634" y="500429"/>
                  <a:pt x="10813" y="499156"/>
                </a:cubicBezTo>
                <a:cubicBezTo>
                  <a:pt x="49168" y="493612"/>
                  <a:pt x="87886" y="495521"/>
                  <a:pt x="125241" y="503428"/>
                </a:cubicBezTo>
                <a:cubicBezTo>
                  <a:pt x="170685" y="513062"/>
                  <a:pt x="208767" y="500156"/>
                  <a:pt x="245395" y="476162"/>
                </a:cubicBezTo>
                <a:cubicBezTo>
                  <a:pt x="266754" y="462165"/>
                  <a:pt x="287840" y="447532"/>
                  <a:pt x="309562" y="434081"/>
                </a:cubicBezTo>
                <a:cubicBezTo>
                  <a:pt x="316924" y="429536"/>
                  <a:pt x="322741" y="424356"/>
                  <a:pt x="325649" y="416630"/>
                </a:cubicBezTo>
                <a:cubicBezTo>
                  <a:pt x="328376" y="409359"/>
                  <a:pt x="333102" y="405360"/>
                  <a:pt x="339919" y="402452"/>
                </a:cubicBezTo>
                <a:cubicBezTo>
                  <a:pt x="351643" y="397362"/>
                  <a:pt x="363095" y="391818"/>
                  <a:pt x="374820" y="386728"/>
                </a:cubicBezTo>
                <a:cubicBezTo>
                  <a:pt x="379546" y="384638"/>
                  <a:pt x="384545" y="382820"/>
                  <a:pt x="389634" y="381911"/>
                </a:cubicBezTo>
                <a:cubicBezTo>
                  <a:pt x="409630" y="378185"/>
                  <a:pt x="425808" y="362007"/>
                  <a:pt x="431988" y="341739"/>
                </a:cubicBezTo>
                <a:cubicBezTo>
                  <a:pt x="434442" y="333740"/>
                  <a:pt x="440532" y="326833"/>
                  <a:pt x="445076" y="319562"/>
                </a:cubicBezTo>
                <a:cubicBezTo>
                  <a:pt x="448711" y="313654"/>
                  <a:pt x="452620" y="307928"/>
                  <a:pt x="456164" y="302475"/>
                </a:cubicBezTo>
                <a:cubicBezTo>
                  <a:pt x="462345" y="302566"/>
                  <a:pt x="464799" y="305111"/>
                  <a:pt x="462163" y="310110"/>
                </a:cubicBezTo>
                <a:cubicBezTo>
                  <a:pt x="459436" y="315199"/>
                  <a:pt x="455528" y="319653"/>
                  <a:pt x="452347" y="324470"/>
                </a:cubicBezTo>
                <a:cubicBezTo>
                  <a:pt x="447166" y="332286"/>
                  <a:pt x="445530" y="340375"/>
                  <a:pt x="451529" y="349828"/>
                </a:cubicBezTo>
                <a:cubicBezTo>
                  <a:pt x="455982" y="346283"/>
                  <a:pt x="460163" y="342466"/>
                  <a:pt x="464799" y="339466"/>
                </a:cubicBezTo>
                <a:cubicBezTo>
                  <a:pt x="469343" y="336467"/>
                  <a:pt x="474433" y="334286"/>
                  <a:pt x="479522" y="331559"/>
                </a:cubicBezTo>
                <a:cubicBezTo>
                  <a:pt x="483976" y="340284"/>
                  <a:pt x="478159" y="342102"/>
                  <a:pt x="474251" y="345283"/>
                </a:cubicBezTo>
                <a:cubicBezTo>
                  <a:pt x="445258" y="369278"/>
                  <a:pt x="412538" y="388637"/>
                  <a:pt x="386362" y="415994"/>
                </a:cubicBezTo>
                <a:cubicBezTo>
                  <a:pt x="385272" y="417085"/>
                  <a:pt x="384999" y="418993"/>
                  <a:pt x="384363" y="420357"/>
                </a:cubicBezTo>
                <a:cubicBezTo>
                  <a:pt x="430988" y="443987"/>
                  <a:pt x="471979" y="430718"/>
                  <a:pt x="511606" y="400089"/>
                </a:cubicBezTo>
                <a:cubicBezTo>
                  <a:pt x="511061" y="387728"/>
                  <a:pt x="519331" y="380457"/>
                  <a:pt x="532965" y="377639"/>
                </a:cubicBezTo>
                <a:cubicBezTo>
                  <a:pt x="535691" y="377094"/>
                  <a:pt x="538418" y="375458"/>
                  <a:pt x="540690" y="373731"/>
                </a:cubicBezTo>
                <a:cubicBezTo>
                  <a:pt x="572592" y="350827"/>
                  <a:pt x="609038" y="336649"/>
                  <a:pt x="643848" y="319289"/>
                </a:cubicBezTo>
                <a:cubicBezTo>
                  <a:pt x="660571" y="310928"/>
                  <a:pt x="676113" y="300748"/>
                  <a:pt x="682293" y="281116"/>
                </a:cubicBezTo>
                <a:cubicBezTo>
                  <a:pt x="683839" y="276299"/>
                  <a:pt x="687020" y="271755"/>
                  <a:pt x="690382" y="267756"/>
                </a:cubicBezTo>
                <a:cubicBezTo>
                  <a:pt x="711923" y="242398"/>
                  <a:pt x="736372" y="221766"/>
                  <a:pt x="767546" y="207497"/>
                </a:cubicBezTo>
                <a:cubicBezTo>
                  <a:pt x="795449" y="194773"/>
                  <a:pt x="824260" y="187684"/>
                  <a:pt x="853435" y="180503"/>
                </a:cubicBezTo>
                <a:cubicBezTo>
                  <a:pt x="869977" y="176504"/>
                  <a:pt x="884974" y="169415"/>
                  <a:pt x="897243" y="156691"/>
                </a:cubicBezTo>
                <a:cubicBezTo>
                  <a:pt x="915785" y="137423"/>
                  <a:pt x="934962" y="118881"/>
                  <a:pt x="953685" y="99795"/>
                </a:cubicBezTo>
                <a:cubicBezTo>
                  <a:pt x="957320" y="96069"/>
                  <a:pt x="961319" y="92069"/>
                  <a:pt x="963137" y="87434"/>
                </a:cubicBezTo>
                <a:cubicBezTo>
                  <a:pt x="970772" y="67439"/>
                  <a:pt x="978043" y="47262"/>
                  <a:pt x="984678" y="26903"/>
                </a:cubicBezTo>
                <a:cubicBezTo>
                  <a:pt x="985950" y="23086"/>
                  <a:pt x="983496" y="18087"/>
                  <a:pt x="983223" y="13633"/>
                </a:cubicBezTo>
                <a:cubicBezTo>
                  <a:pt x="983042" y="10634"/>
                  <a:pt x="983587" y="7544"/>
                  <a:pt x="984132" y="0"/>
                </a:cubicBezTo>
                <a:cubicBezTo>
                  <a:pt x="989949" y="8907"/>
                  <a:pt x="993403" y="14360"/>
                  <a:pt x="997856" y="21268"/>
                </a:cubicBezTo>
                <a:cubicBezTo>
                  <a:pt x="1005582" y="10543"/>
                  <a:pt x="1014398" y="2454"/>
                  <a:pt x="1029758" y="6817"/>
                </a:cubicBezTo>
                <a:cubicBezTo>
                  <a:pt x="1028849" y="8180"/>
                  <a:pt x="1028213" y="10270"/>
                  <a:pt x="1026759" y="11088"/>
                </a:cubicBezTo>
                <a:cubicBezTo>
                  <a:pt x="1004946" y="24994"/>
                  <a:pt x="993948" y="46262"/>
                  <a:pt x="986314" y="69984"/>
                </a:cubicBezTo>
                <a:cubicBezTo>
                  <a:pt x="984405" y="75982"/>
                  <a:pt x="981406" y="81799"/>
                  <a:pt x="978134" y="87162"/>
                </a:cubicBezTo>
                <a:cubicBezTo>
                  <a:pt x="968318" y="103340"/>
                  <a:pt x="958047" y="119245"/>
                  <a:pt x="947504" y="135968"/>
                </a:cubicBezTo>
                <a:cubicBezTo>
                  <a:pt x="954685" y="141512"/>
                  <a:pt x="961683" y="139331"/>
                  <a:pt x="967772" y="137059"/>
                </a:cubicBezTo>
                <a:cubicBezTo>
                  <a:pt x="986859" y="130061"/>
                  <a:pt x="1005855" y="122790"/>
                  <a:pt x="1024396" y="114610"/>
                </a:cubicBezTo>
                <a:cubicBezTo>
                  <a:pt x="1029849" y="112247"/>
                  <a:pt x="1034030" y="106702"/>
                  <a:pt x="1038483" y="102249"/>
                </a:cubicBezTo>
                <a:cubicBezTo>
                  <a:pt x="1049935" y="90797"/>
                  <a:pt x="1060842" y="78618"/>
                  <a:pt x="1072839" y="67711"/>
                </a:cubicBezTo>
                <a:cubicBezTo>
                  <a:pt x="1082655" y="58714"/>
                  <a:pt x="1090289" y="56623"/>
                  <a:pt x="1100560" y="57532"/>
                </a:cubicBezTo>
                <a:close/>
              </a:path>
            </a:pathLst>
          </a:custGeom>
          <a:solidFill>
            <a:srgbClr val="F8EAD4"/>
          </a:solidFill>
          <a:ln w="9053" cap="flat">
            <a:noFill/>
            <a:prstDash val="solid"/>
            <a:miter/>
          </a:ln>
        </p:spPr>
        <p:txBody>
          <a:bodyPr rtlCol="0" anchor="ctr"/>
          <a:lstStyle/>
          <a:p>
            <a:endParaRPr lang="en-US" dirty="0"/>
          </a:p>
        </p:txBody>
      </p:sp>
      <p:sp>
        <p:nvSpPr>
          <p:cNvPr id="25" name="Picture Placeholder 34">
            <a:extLst>
              <a:ext uri="{FF2B5EF4-FFF2-40B4-BE49-F238E27FC236}">
                <a16:creationId xmlns:a16="http://schemas.microsoft.com/office/drawing/2014/main" id="{771DFCF5-94C5-4563-8423-D05A462D8DA0}"/>
              </a:ext>
            </a:extLst>
          </p:cNvPr>
          <p:cNvSpPr>
            <a:spLocks noGrp="1"/>
          </p:cNvSpPr>
          <p:nvPr>
            <p:ph type="pic" sz="quarter" idx="10" hasCustomPrompt="1"/>
          </p:nvPr>
        </p:nvSpPr>
        <p:spPr>
          <a:xfrm>
            <a:off x="840659" y="3699572"/>
            <a:ext cx="2120872" cy="2120963"/>
          </a:xfrm>
          <a:solidFill>
            <a:schemeClr val="tx2">
              <a:lumMod val="50000"/>
            </a:schemeClr>
          </a:solidFill>
        </p:spPr>
        <p:txBody>
          <a:bodyPr/>
          <a:lstStyle>
            <a:lvl1pPr algn="ctr">
              <a:buNone/>
              <a:defRPr sz="1600">
                <a:solidFill>
                  <a:schemeClr val="tx2">
                    <a:lumMod val="50000"/>
                  </a:schemeClr>
                </a:solidFill>
                <a:latin typeface="+mn-lt"/>
              </a:defRPr>
            </a:lvl1pPr>
          </a:lstStyle>
          <a:p>
            <a:r>
              <a:rPr lang="en-US" dirty="0"/>
              <a:t>picture</a:t>
            </a:r>
          </a:p>
        </p:txBody>
      </p:sp>
      <p:sp>
        <p:nvSpPr>
          <p:cNvPr id="27" name="Picture Placeholder 34">
            <a:extLst>
              <a:ext uri="{FF2B5EF4-FFF2-40B4-BE49-F238E27FC236}">
                <a16:creationId xmlns:a16="http://schemas.microsoft.com/office/drawing/2014/main" id="{EFB6A770-C929-4EDF-85EB-4A8B19E96898}"/>
              </a:ext>
            </a:extLst>
          </p:cNvPr>
          <p:cNvSpPr>
            <a:spLocks noGrp="1"/>
          </p:cNvSpPr>
          <p:nvPr>
            <p:ph type="pic" sz="quarter" idx="11" hasCustomPrompt="1"/>
          </p:nvPr>
        </p:nvSpPr>
        <p:spPr>
          <a:xfrm>
            <a:off x="3637653" y="3713275"/>
            <a:ext cx="2120872" cy="2107260"/>
          </a:xfrm>
          <a:solidFill>
            <a:schemeClr val="tx2">
              <a:lumMod val="40000"/>
              <a:lumOff val="60000"/>
            </a:schemeClr>
          </a:solidFill>
        </p:spPr>
        <p:txBody>
          <a:bodyPr/>
          <a:lstStyle>
            <a:lvl1pPr algn="ctr">
              <a:buNone/>
              <a:defRPr sz="1600">
                <a:solidFill>
                  <a:schemeClr val="tx2">
                    <a:lumMod val="40000"/>
                    <a:lumOff val="60000"/>
                  </a:schemeClr>
                </a:solidFill>
                <a:latin typeface="+mn-lt"/>
              </a:defRPr>
            </a:lvl1pPr>
          </a:lstStyle>
          <a:p>
            <a:r>
              <a:rPr lang="en-US" dirty="0"/>
              <a:t>picture</a:t>
            </a:r>
          </a:p>
        </p:txBody>
      </p:sp>
      <p:sp>
        <p:nvSpPr>
          <p:cNvPr id="30" name="Picture Placeholder 34">
            <a:extLst>
              <a:ext uri="{FF2B5EF4-FFF2-40B4-BE49-F238E27FC236}">
                <a16:creationId xmlns:a16="http://schemas.microsoft.com/office/drawing/2014/main" id="{E59E95AF-7585-4115-8054-B085E0FF9EB9}"/>
              </a:ext>
            </a:extLst>
          </p:cNvPr>
          <p:cNvSpPr>
            <a:spLocks noGrp="1"/>
          </p:cNvSpPr>
          <p:nvPr>
            <p:ph type="pic" sz="quarter" idx="12" hasCustomPrompt="1"/>
          </p:nvPr>
        </p:nvSpPr>
        <p:spPr>
          <a:xfrm>
            <a:off x="6434747" y="3699572"/>
            <a:ext cx="2120872" cy="2120963"/>
          </a:xfrm>
          <a:solidFill>
            <a:schemeClr val="tx2">
              <a:lumMod val="50000"/>
            </a:schemeClr>
          </a:solidFill>
        </p:spPr>
        <p:txBody>
          <a:bodyPr/>
          <a:lstStyle>
            <a:lvl1pPr algn="ctr">
              <a:buNone/>
              <a:defRPr sz="1600">
                <a:solidFill>
                  <a:schemeClr val="tx2">
                    <a:lumMod val="50000"/>
                  </a:schemeClr>
                </a:solidFill>
                <a:latin typeface="+mn-lt"/>
              </a:defRPr>
            </a:lvl1pPr>
          </a:lstStyle>
          <a:p>
            <a:r>
              <a:rPr lang="en-US" dirty="0"/>
              <a:t>picture</a:t>
            </a:r>
          </a:p>
        </p:txBody>
      </p:sp>
      <p:sp>
        <p:nvSpPr>
          <p:cNvPr id="31" name="Picture Placeholder 34">
            <a:extLst>
              <a:ext uri="{FF2B5EF4-FFF2-40B4-BE49-F238E27FC236}">
                <a16:creationId xmlns:a16="http://schemas.microsoft.com/office/drawing/2014/main" id="{8CF32787-1C54-4041-B325-864EB07CA58D}"/>
              </a:ext>
            </a:extLst>
          </p:cNvPr>
          <p:cNvSpPr>
            <a:spLocks noGrp="1"/>
          </p:cNvSpPr>
          <p:nvPr>
            <p:ph type="pic" sz="quarter" idx="13" hasCustomPrompt="1"/>
          </p:nvPr>
        </p:nvSpPr>
        <p:spPr>
          <a:xfrm>
            <a:off x="9229469" y="3699573"/>
            <a:ext cx="2120872" cy="2120962"/>
          </a:xfrm>
          <a:solidFill>
            <a:schemeClr val="tx2">
              <a:lumMod val="40000"/>
              <a:lumOff val="60000"/>
            </a:schemeClr>
          </a:solidFill>
        </p:spPr>
        <p:txBody>
          <a:bodyPr/>
          <a:lstStyle>
            <a:lvl1pPr algn="ctr">
              <a:buNone/>
              <a:defRPr sz="1600">
                <a:solidFill>
                  <a:schemeClr val="tx2">
                    <a:lumMod val="40000"/>
                    <a:lumOff val="60000"/>
                  </a:schemeClr>
                </a:solidFill>
                <a:latin typeface="+mn-lt"/>
              </a:defRPr>
            </a:lvl1pPr>
          </a:lstStyle>
          <a:p>
            <a:r>
              <a:rPr lang="en-US" dirty="0"/>
              <a:t>picture</a:t>
            </a:r>
          </a:p>
        </p:txBody>
      </p:sp>
      <p:sp>
        <p:nvSpPr>
          <p:cNvPr id="33" name="Text Placeholder 7">
            <a:extLst>
              <a:ext uri="{FF2B5EF4-FFF2-40B4-BE49-F238E27FC236}">
                <a16:creationId xmlns:a16="http://schemas.microsoft.com/office/drawing/2014/main" id="{B28F84D8-2288-4728-AC4E-041A09E005D1}"/>
              </a:ext>
            </a:extLst>
          </p:cNvPr>
          <p:cNvSpPr>
            <a:spLocks noGrp="1"/>
          </p:cNvSpPr>
          <p:nvPr>
            <p:ph type="body" sz="quarter" idx="18" hasCustomPrompt="1"/>
          </p:nvPr>
        </p:nvSpPr>
        <p:spPr>
          <a:xfrm>
            <a:off x="3804562" y="1524693"/>
            <a:ext cx="4581878" cy="676186"/>
          </a:xfrm>
        </p:spPr>
        <p:txBody>
          <a:bodyPr/>
          <a:lstStyle>
            <a:lvl1pPr algn="ctr">
              <a:lnSpc>
                <a:spcPct val="100000"/>
              </a:lnSpc>
              <a:buFontTx/>
              <a:buNone/>
              <a:defRPr sz="1600">
                <a:solidFill>
                  <a:schemeClr val="accent3">
                    <a:lumMod val="20000"/>
                    <a:lumOff val="80000"/>
                  </a:schemeClr>
                </a:solidFill>
                <a:latin typeface="+mn-lt"/>
              </a:defRPr>
            </a:lvl1pPr>
          </a:lstStyle>
          <a:p>
            <a:pPr lvl="0"/>
            <a:r>
              <a:rPr lang="en-US" dirty="0"/>
              <a:t>Add text here</a:t>
            </a:r>
          </a:p>
        </p:txBody>
      </p:sp>
      <p:sp>
        <p:nvSpPr>
          <p:cNvPr id="5" name="Title 4">
            <a:extLst>
              <a:ext uri="{FF2B5EF4-FFF2-40B4-BE49-F238E27FC236}">
                <a16:creationId xmlns:a16="http://schemas.microsoft.com/office/drawing/2014/main" id="{D7076F62-F4E0-4C5E-B1BD-73BA1C63BF73}"/>
              </a:ext>
            </a:extLst>
          </p:cNvPr>
          <p:cNvSpPr>
            <a:spLocks noGrp="1"/>
          </p:cNvSpPr>
          <p:nvPr>
            <p:ph type="title" hasCustomPrompt="1"/>
          </p:nvPr>
        </p:nvSpPr>
        <p:spPr>
          <a:xfrm>
            <a:off x="5967497" y="646236"/>
            <a:ext cx="1755342" cy="592890"/>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76097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hoto Collage">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16453-F65D-4E9B-9827-962EA7B43B3C}"/>
              </a:ext>
            </a:extLst>
          </p:cNvPr>
          <p:cNvSpPr>
            <a:spLocks noGrp="1"/>
          </p:cNvSpPr>
          <p:nvPr>
            <p:ph type="title"/>
          </p:nvPr>
        </p:nvSpPr>
        <p:spPr>
          <a:xfrm>
            <a:off x="0" y="0"/>
            <a:ext cx="11339241" cy="407035"/>
          </a:xfrm>
        </p:spPr>
        <p:txBody>
          <a:bodyPr/>
          <a:lstStyle>
            <a:lvl1pPr>
              <a:defRPr sz="900">
                <a:solidFill>
                  <a:schemeClr val="accent3">
                    <a:lumMod val="40000"/>
                    <a:lumOff val="60000"/>
                  </a:schemeClr>
                </a:solidFill>
              </a:defRPr>
            </a:lvl1pPr>
          </a:lstStyle>
          <a:p>
            <a:r>
              <a:rPr lang="en-US"/>
              <a:t>Click to edit Master title style</a:t>
            </a:r>
          </a:p>
        </p:txBody>
      </p:sp>
      <p:sp>
        <p:nvSpPr>
          <p:cNvPr id="5" name="Rectangle 4">
            <a:extLst>
              <a:ext uri="{FF2B5EF4-FFF2-40B4-BE49-F238E27FC236}">
                <a16:creationId xmlns:a16="http://schemas.microsoft.com/office/drawing/2014/main" id="{D61CD3A7-191A-485E-B049-D37C740CB310}"/>
              </a:ext>
            </a:extLst>
          </p:cNvPr>
          <p:cNvSpPr/>
          <p:nvPr/>
        </p:nvSpPr>
        <p:spPr>
          <a:xfrm>
            <a:off x="106303" y="122372"/>
            <a:ext cx="3419583"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B6B0CD-4535-4563-A88C-7CDF7196B85B}"/>
              </a:ext>
            </a:extLst>
          </p:cNvPr>
          <p:cNvSpPr/>
          <p:nvPr/>
        </p:nvSpPr>
        <p:spPr>
          <a:xfrm>
            <a:off x="106303" y="3741802"/>
            <a:ext cx="3419583" cy="298185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36616B6-846C-4079-9DD9-63233DAD3ACB}"/>
              </a:ext>
            </a:extLst>
          </p:cNvPr>
          <p:cNvSpPr/>
          <p:nvPr/>
        </p:nvSpPr>
        <p:spPr>
          <a:xfrm>
            <a:off x="3642691" y="122372"/>
            <a:ext cx="2956440" cy="296762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B979808-C3C3-4F87-A5AE-006E7FF4D946}"/>
              </a:ext>
            </a:extLst>
          </p:cNvPr>
          <p:cNvSpPr/>
          <p:nvPr/>
        </p:nvSpPr>
        <p:spPr>
          <a:xfrm>
            <a:off x="6708952" y="122372"/>
            <a:ext cx="2673402" cy="41396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6C382A8-4A78-49CE-B22C-0941D49A83FD}"/>
              </a:ext>
            </a:extLst>
          </p:cNvPr>
          <p:cNvSpPr/>
          <p:nvPr/>
        </p:nvSpPr>
        <p:spPr>
          <a:xfrm>
            <a:off x="3642690" y="3205824"/>
            <a:ext cx="2956440"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DDCA776-FCFC-4F63-8D71-9078106C9472}"/>
              </a:ext>
            </a:extLst>
          </p:cNvPr>
          <p:cNvSpPr/>
          <p:nvPr/>
        </p:nvSpPr>
        <p:spPr>
          <a:xfrm>
            <a:off x="9492176" y="122372"/>
            <a:ext cx="2568606" cy="2860006"/>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59447AF-2555-49E0-918A-7A5A3E4DE479}"/>
              </a:ext>
            </a:extLst>
          </p:cNvPr>
          <p:cNvSpPr/>
          <p:nvPr/>
        </p:nvSpPr>
        <p:spPr>
          <a:xfrm>
            <a:off x="6708953" y="4372996"/>
            <a:ext cx="2673402" cy="235065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451BDE1-FF97-41BB-B1FE-039ECB3FAA48}"/>
              </a:ext>
            </a:extLst>
          </p:cNvPr>
          <p:cNvSpPr/>
          <p:nvPr/>
        </p:nvSpPr>
        <p:spPr>
          <a:xfrm>
            <a:off x="9492174" y="3090002"/>
            <a:ext cx="2568608" cy="3633654"/>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12">
            <a:extLst>
              <a:ext uri="{FF2B5EF4-FFF2-40B4-BE49-F238E27FC236}">
                <a16:creationId xmlns:a16="http://schemas.microsoft.com/office/drawing/2014/main" id="{67AD5A73-8716-4463-A72A-D6F3CA1C957B}"/>
              </a:ext>
            </a:extLst>
          </p:cNvPr>
          <p:cNvSpPr>
            <a:spLocks noGrp="1"/>
          </p:cNvSpPr>
          <p:nvPr>
            <p:ph type="pic" sz="quarter" idx="10" hasCustomPrompt="1"/>
          </p:nvPr>
        </p:nvSpPr>
        <p:spPr>
          <a:xfrm>
            <a:off x="349279" y="374309"/>
            <a:ext cx="2926597" cy="2524311"/>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9" name="Picture Placeholder 18">
            <a:extLst>
              <a:ext uri="{FF2B5EF4-FFF2-40B4-BE49-F238E27FC236}">
                <a16:creationId xmlns:a16="http://schemas.microsoft.com/office/drawing/2014/main" id="{306E7670-75FA-47A8-81A4-05FD7DE0AF1D}"/>
              </a:ext>
            </a:extLst>
          </p:cNvPr>
          <p:cNvSpPr>
            <a:spLocks noGrp="1"/>
          </p:cNvSpPr>
          <p:nvPr>
            <p:ph type="pic" sz="quarter" idx="11" hasCustomPrompt="1"/>
          </p:nvPr>
        </p:nvSpPr>
        <p:spPr>
          <a:xfrm>
            <a:off x="349189" y="3994520"/>
            <a:ext cx="2930525" cy="1987550"/>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0" name="Picture Placeholder 18">
            <a:extLst>
              <a:ext uri="{FF2B5EF4-FFF2-40B4-BE49-F238E27FC236}">
                <a16:creationId xmlns:a16="http://schemas.microsoft.com/office/drawing/2014/main" id="{D93EF954-7570-4C45-A73E-24302285496B}"/>
              </a:ext>
            </a:extLst>
          </p:cNvPr>
          <p:cNvSpPr>
            <a:spLocks noGrp="1"/>
          </p:cNvSpPr>
          <p:nvPr>
            <p:ph type="pic" sz="quarter" idx="12" hasCustomPrompt="1"/>
          </p:nvPr>
        </p:nvSpPr>
        <p:spPr>
          <a:xfrm>
            <a:off x="9737360" y="374308"/>
            <a:ext cx="2078236" cy="1866486"/>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1" name="Picture Placeholder 18">
            <a:extLst>
              <a:ext uri="{FF2B5EF4-FFF2-40B4-BE49-F238E27FC236}">
                <a16:creationId xmlns:a16="http://schemas.microsoft.com/office/drawing/2014/main" id="{37E62A63-6ADB-4815-870C-7DE18C0E2A4C}"/>
              </a:ext>
            </a:extLst>
          </p:cNvPr>
          <p:cNvSpPr>
            <a:spLocks noGrp="1"/>
          </p:cNvSpPr>
          <p:nvPr>
            <p:ph type="pic" sz="quarter" idx="13" hasCustomPrompt="1"/>
          </p:nvPr>
        </p:nvSpPr>
        <p:spPr>
          <a:xfrm>
            <a:off x="3887874" y="374309"/>
            <a:ext cx="2460900" cy="1974108"/>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2" name="Picture Placeholder 18">
            <a:extLst>
              <a:ext uri="{FF2B5EF4-FFF2-40B4-BE49-F238E27FC236}">
                <a16:creationId xmlns:a16="http://schemas.microsoft.com/office/drawing/2014/main" id="{5E88C04C-B228-4B61-AE61-D503F82ACA8A}"/>
              </a:ext>
            </a:extLst>
          </p:cNvPr>
          <p:cNvSpPr>
            <a:spLocks noGrp="1"/>
          </p:cNvSpPr>
          <p:nvPr>
            <p:ph type="pic" sz="quarter" idx="14" hasCustomPrompt="1"/>
          </p:nvPr>
        </p:nvSpPr>
        <p:spPr>
          <a:xfrm>
            <a:off x="6953053" y="4624367"/>
            <a:ext cx="2173480" cy="1357703"/>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3" name="Picture Placeholder 12">
            <a:extLst>
              <a:ext uri="{FF2B5EF4-FFF2-40B4-BE49-F238E27FC236}">
                <a16:creationId xmlns:a16="http://schemas.microsoft.com/office/drawing/2014/main" id="{C88BEAB2-2E36-458C-A884-338D4D0E6599}"/>
              </a:ext>
            </a:extLst>
          </p:cNvPr>
          <p:cNvSpPr>
            <a:spLocks noGrp="1"/>
          </p:cNvSpPr>
          <p:nvPr>
            <p:ph type="pic" sz="quarter" idx="15" hasCustomPrompt="1"/>
          </p:nvPr>
        </p:nvSpPr>
        <p:spPr>
          <a:xfrm>
            <a:off x="3886791" y="3458132"/>
            <a:ext cx="2460899" cy="2523939"/>
          </a:xfrm>
          <a:solidFill>
            <a:srgbClr val="ADC5D0"/>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34" name="Picture Placeholder 12">
            <a:extLst>
              <a:ext uri="{FF2B5EF4-FFF2-40B4-BE49-F238E27FC236}">
                <a16:creationId xmlns:a16="http://schemas.microsoft.com/office/drawing/2014/main" id="{F83EDCAF-9FBF-42BB-9012-9D6E7AE4AAE2}"/>
              </a:ext>
            </a:extLst>
          </p:cNvPr>
          <p:cNvSpPr>
            <a:spLocks noGrp="1"/>
          </p:cNvSpPr>
          <p:nvPr>
            <p:ph type="pic" sz="quarter" idx="16" hasCustomPrompt="1"/>
          </p:nvPr>
        </p:nvSpPr>
        <p:spPr>
          <a:xfrm>
            <a:off x="6953051" y="374309"/>
            <a:ext cx="2173481" cy="3131604"/>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35" name="Picture Placeholder 12">
            <a:extLst>
              <a:ext uri="{FF2B5EF4-FFF2-40B4-BE49-F238E27FC236}">
                <a16:creationId xmlns:a16="http://schemas.microsoft.com/office/drawing/2014/main" id="{EBC88136-E5C2-44CD-88E4-25103D1B33C0}"/>
              </a:ext>
            </a:extLst>
          </p:cNvPr>
          <p:cNvSpPr>
            <a:spLocks noGrp="1"/>
          </p:cNvSpPr>
          <p:nvPr>
            <p:ph type="pic" sz="quarter" idx="17" hasCustomPrompt="1"/>
          </p:nvPr>
        </p:nvSpPr>
        <p:spPr>
          <a:xfrm>
            <a:off x="9737360" y="3342229"/>
            <a:ext cx="2078236" cy="2639842"/>
          </a:xfrm>
          <a:solidFill>
            <a:srgbClr val="ADC5D0"/>
          </a:solidFill>
        </p:spPr>
        <p:txBody>
          <a:bodyPr/>
          <a:lstStyle>
            <a:lvl1pPr algn="ctr">
              <a:buNone/>
              <a:defRPr>
                <a:solidFill>
                  <a:schemeClr val="tx2">
                    <a:lumMod val="40000"/>
                    <a:lumOff val="60000"/>
                  </a:schemeClr>
                </a:solidFill>
                <a:latin typeface="+mn-lt"/>
              </a:defRPr>
            </a:lvl1pPr>
          </a:lstStyle>
          <a:p>
            <a:r>
              <a:rPr lang="en-US" dirty="0"/>
              <a:t>picture</a:t>
            </a:r>
          </a:p>
        </p:txBody>
      </p:sp>
    </p:spTree>
    <p:extLst>
      <p:ext uri="{BB962C8B-B14F-4D97-AF65-F5344CB8AC3E}">
        <p14:creationId xmlns:p14="http://schemas.microsoft.com/office/powerpoint/2010/main" val="85945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1E127685-9474-47AE-BB6F-86969AAB7448}"/>
              </a:ext>
            </a:extLst>
          </p:cNvPr>
          <p:cNvPicPr>
            <a:picLocks noChangeAspect="1"/>
          </p:cNvPicPr>
          <p:nvPr userDrawn="1"/>
        </p:nvPicPr>
        <p:blipFill rotWithShape="1">
          <a:blip r:embed="rId2">
            <a:duotone>
              <a:schemeClr val="accent1">
                <a:shade val="45000"/>
                <a:satMod val="135000"/>
              </a:schemeClr>
              <a:prstClr val="white"/>
            </a:duotone>
            <a:alphaModFix amt="30000"/>
          </a:blip>
          <a:srcRect t="42935" b="815"/>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8C633AD-DA0D-4222-BB4C-CEE9D3EFC731}"/>
              </a:ext>
            </a:extLst>
          </p:cNvPr>
          <p:cNvSpPr/>
          <p:nvPr userDrawn="1"/>
        </p:nvSpPr>
        <p:spPr>
          <a:xfrm>
            <a:off x="285565" y="285566"/>
            <a:ext cx="11620870" cy="628686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5">
            <a:extLst>
              <a:ext uri="{FF2B5EF4-FFF2-40B4-BE49-F238E27FC236}">
                <a16:creationId xmlns:a16="http://schemas.microsoft.com/office/drawing/2014/main" id="{64FFD8EC-D8C2-4E71-8D7E-9FFE38487582}"/>
              </a:ext>
            </a:extLst>
          </p:cNvPr>
          <p:cNvSpPr>
            <a:spLocks noGrp="1"/>
          </p:cNvSpPr>
          <p:nvPr>
            <p:ph type="body" sz="quarter" idx="11" hasCustomPrompt="1"/>
          </p:nvPr>
        </p:nvSpPr>
        <p:spPr>
          <a:xfrm>
            <a:off x="4487949" y="3077822"/>
            <a:ext cx="1039006" cy="368878"/>
          </a:xfrm>
        </p:spPr>
        <p:txBody>
          <a:bodyPr/>
          <a:lstStyle>
            <a:lvl1pPr algn="r">
              <a:buFontTx/>
              <a:buNone/>
              <a:defRPr sz="2400" i="1">
                <a:solidFill>
                  <a:srgbClr val="446777"/>
                </a:solidFill>
                <a:latin typeface="+mn-lt"/>
              </a:defRPr>
            </a:lvl1pPr>
          </a:lstStyle>
          <a:p>
            <a:pPr lvl="0"/>
            <a:r>
              <a:rPr lang="en-US" dirty="0"/>
              <a:t>subtitle</a:t>
            </a:r>
          </a:p>
        </p:txBody>
      </p:sp>
      <p:sp>
        <p:nvSpPr>
          <p:cNvPr id="2" name="Graphic 9">
            <a:extLst>
              <a:ext uri="{FF2B5EF4-FFF2-40B4-BE49-F238E27FC236}">
                <a16:creationId xmlns:a16="http://schemas.microsoft.com/office/drawing/2014/main" id="{52C2E414-18BC-4204-A2E8-DAAD333C3B60}"/>
              </a:ext>
            </a:extLst>
          </p:cNvPr>
          <p:cNvSpPr/>
          <p:nvPr/>
        </p:nvSpPr>
        <p:spPr>
          <a:xfrm rot="1563853">
            <a:off x="5413643" y="3506849"/>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tx2"/>
          </a:solidFill>
          <a:ln w="11257" cap="flat">
            <a:noFill/>
            <a:prstDash val="solid"/>
            <a:miter/>
          </a:ln>
        </p:spPr>
        <p:txBody>
          <a:bodyPr rtlCol="0" anchor="ctr"/>
          <a:lstStyle/>
          <a:p>
            <a:endParaRPr lang="en-US" dirty="0"/>
          </a:p>
        </p:txBody>
      </p:sp>
      <p:sp>
        <p:nvSpPr>
          <p:cNvPr id="3" name="Title 2">
            <a:extLst>
              <a:ext uri="{FF2B5EF4-FFF2-40B4-BE49-F238E27FC236}">
                <a16:creationId xmlns:a16="http://schemas.microsoft.com/office/drawing/2014/main" id="{CA5687A6-EA6B-4C7B-A341-693882F29DE7}"/>
              </a:ext>
            </a:extLst>
          </p:cNvPr>
          <p:cNvSpPr>
            <a:spLocks noGrp="1"/>
          </p:cNvSpPr>
          <p:nvPr>
            <p:ph type="title" hasCustomPrompt="1"/>
          </p:nvPr>
        </p:nvSpPr>
        <p:spPr>
          <a:xfrm>
            <a:off x="5669737" y="2956704"/>
            <a:ext cx="2448103" cy="601121"/>
          </a:xfrm>
        </p:spPr>
        <p:txBody>
          <a:bodyPr vert="horz" lIns="0" tIns="0" rIns="0" bIns="0" rtlCol="0">
            <a:noAutofit/>
          </a:bodyPr>
          <a:lstStyle>
            <a:lvl1pPr>
              <a:defRPr lang="en-US" sz="4000" cap="all" baseline="0">
                <a:solidFill>
                  <a:srgbClr val="446777"/>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332555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BF394-563D-4E0A-AB30-6CD7630DCEA4}"/>
              </a:ext>
            </a:extLst>
          </p:cNvPr>
          <p:cNvSpPr>
            <a:spLocks noGrp="1"/>
          </p:cNvSpPr>
          <p:nvPr>
            <p:ph type="title"/>
          </p:nvPr>
        </p:nvSpPr>
        <p:spPr>
          <a:xfrm>
            <a:off x="426378" y="365125"/>
            <a:ext cx="11339241" cy="9302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897B8D9-80F7-4DBD-AB9A-1284E26FE403}"/>
              </a:ext>
            </a:extLst>
          </p:cNvPr>
          <p:cNvSpPr>
            <a:spLocks noGrp="1"/>
          </p:cNvSpPr>
          <p:nvPr>
            <p:ph type="body" idx="1"/>
          </p:nvPr>
        </p:nvSpPr>
        <p:spPr>
          <a:xfrm>
            <a:off x="426379" y="1485900"/>
            <a:ext cx="11339242" cy="46910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0CEB74C-6B39-4345-A9ED-69A1B52D6F87}"/>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200" b="0" i="1">
                <a:solidFill>
                  <a:schemeClr val="tx1">
                    <a:tint val="75000"/>
                  </a:schemeClr>
                </a:solidFill>
                <a:latin typeface="+mj-lt"/>
              </a:defRPr>
            </a:lvl1p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4284272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8" r:id="rId3"/>
    <p:sldLayoutId id="2147483667" r:id="rId4"/>
    <p:sldLayoutId id="2147483664" r:id="rId5"/>
    <p:sldLayoutId id="2147483665" r:id="rId6"/>
    <p:sldLayoutId id="2147483666" r:id="rId7"/>
    <p:sldLayoutId id="2147483649" r:id="rId8"/>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4.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hyperlink" Target="mailto:sm.fs.nerv@usda.gov"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nwcg.gov/sites/default/files/committee-correspondence/ibc-m-21-01-nerv-sop.pdf"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www.nwcg.gov/sites/default/files/committee-correspondence/ibc-m-21-01-nerv-sop.pdf"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slide" Target="slide1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sites.google.com/a/firenet.gov/nerv/hom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gacc.nifc.gov/nwcc/districts/COIDC/docs/ADweb/Driver-Casual-Responsibilities.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www.nwcg.gov/sites/default/files/committee-correspondence/ibc-m-21-01-nerv-sop.pdf" TargetMode="External"/><Relationship Id="rId4" Type="http://schemas.openxmlformats.org/officeDocument/2006/relationships/hyperlink" Target="https://nerv.firenet.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mailto:sm.fs.nerv@usda.gov" TargetMode="External"/><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drive.google.com/file/d/1kwtKtkI8T9qC9mRF4o84T6eGodtWhhZN/vie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open road with farmland and mountains alone the side&#10;">
            <a:extLst>
              <a:ext uri="{FF2B5EF4-FFF2-40B4-BE49-F238E27FC236}">
                <a16:creationId xmlns:a16="http://schemas.microsoft.com/office/drawing/2014/main" id="{55778022-079A-4FF4-8735-D3C9A67F1191}"/>
              </a:ext>
            </a:extLst>
          </p:cNvPr>
          <p:cNvPicPr>
            <a:picLocks noGrp="1" noChangeAspect="1"/>
          </p:cNvPicPr>
          <p:nvPr>
            <p:ph type="pic" sz="quarter" idx="12"/>
          </p:nvPr>
        </p:nvPicPr>
        <p:blipFill rotWithShape="1">
          <a:blip r:embed="rId2"/>
          <a:srcRect t="7813" b="7813"/>
          <a:stretch/>
        </p:blipFill>
        <p:spPr>
          <a:xfrm>
            <a:off x="0" y="0"/>
            <a:ext cx="12192000" cy="6858000"/>
          </a:xfrm>
        </p:spPr>
      </p:pic>
      <p:pic>
        <p:nvPicPr>
          <p:cNvPr id="8" name="Picture 7" descr="badge shape with mountains and trees">
            <a:extLst>
              <a:ext uri="{FF2B5EF4-FFF2-40B4-BE49-F238E27FC236}">
                <a16:creationId xmlns:a16="http://schemas.microsoft.com/office/drawing/2014/main" id="{426C65A7-A996-4C0A-B747-BA22BED03A5A}"/>
              </a:ext>
            </a:extLst>
          </p:cNvPr>
          <p:cNvPicPr>
            <a:picLocks noChangeAspect="1"/>
          </p:cNvPicPr>
          <p:nvPr/>
        </p:nvPicPr>
        <p:blipFill>
          <a:blip r:embed="rId3"/>
          <a:stretch>
            <a:fillRect/>
          </a:stretch>
        </p:blipFill>
        <p:spPr>
          <a:xfrm>
            <a:off x="3055205" y="1067428"/>
            <a:ext cx="6081589" cy="3675763"/>
          </a:xfrm>
          <a:prstGeom prst="rect">
            <a:avLst/>
          </a:prstGeom>
          <a:effectLst>
            <a:glow>
              <a:schemeClr val="bg1">
                <a:alpha val="40000"/>
              </a:schemeClr>
            </a:glow>
            <a:outerShdw blurRad="673100" dist="50800" dir="5400000" algn="ctr" rotWithShape="0">
              <a:srgbClr val="000000">
                <a:alpha val="43137"/>
              </a:srgbClr>
            </a:outerShdw>
          </a:effectLst>
        </p:spPr>
      </p:pic>
      <p:sp>
        <p:nvSpPr>
          <p:cNvPr id="11" name="Title 10">
            <a:extLst>
              <a:ext uri="{FF2B5EF4-FFF2-40B4-BE49-F238E27FC236}">
                <a16:creationId xmlns:a16="http://schemas.microsoft.com/office/drawing/2014/main" id="{792973C2-64E0-451E-A71F-E5F611F454B4}"/>
              </a:ext>
            </a:extLst>
          </p:cNvPr>
          <p:cNvSpPr>
            <a:spLocks noGrp="1"/>
          </p:cNvSpPr>
          <p:nvPr>
            <p:ph type="title"/>
          </p:nvPr>
        </p:nvSpPr>
        <p:spPr>
          <a:xfrm>
            <a:off x="1775534" y="2405964"/>
            <a:ext cx="9210203" cy="783750"/>
          </a:xfrm>
        </p:spPr>
        <p:txBody>
          <a:bodyPr/>
          <a:lstStyle/>
          <a:p>
            <a:r>
              <a:rPr lang="en-US" dirty="0"/>
              <a:t>National Emergency Rental Vehicle-</a:t>
            </a:r>
            <a:br>
              <a:rPr lang="en-US" dirty="0"/>
            </a:br>
            <a:r>
              <a:rPr lang="en-US" dirty="0"/>
              <a:t>NERV Overview</a:t>
            </a:r>
            <a:br>
              <a:rPr lang="en-US" dirty="0"/>
            </a:br>
            <a:endParaRPr lang="en-US" dirty="0"/>
          </a:p>
        </p:txBody>
      </p:sp>
    </p:spTree>
    <p:extLst>
      <p:ext uri="{BB962C8B-B14F-4D97-AF65-F5344CB8AC3E}">
        <p14:creationId xmlns:p14="http://schemas.microsoft.com/office/powerpoint/2010/main" val="104493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57B88F-D818-437F-8FB9-F46EC0BA7920}"/>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2D535903-E255-415B-B59A-373A18977122}"/>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5C279F3E-363A-4F13-A1D4-B69C9934B01F}"/>
              </a:ext>
            </a:extLst>
          </p:cNvPr>
          <p:cNvPicPr>
            <a:picLocks noChangeAspect="1"/>
          </p:cNvPicPr>
          <p:nvPr/>
        </p:nvPicPr>
        <p:blipFill>
          <a:blip r:embed="rId2"/>
          <a:stretch>
            <a:fillRect/>
          </a:stretch>
        </p:blipFill>
        <p:spPr>
          <a:xfrm>
            <a:off x="714375" y="166687"/>
            <a:ext cx="10763250" cy="6524625"/>
          </a:xfrm>
          <a:prstGeom prst="rect">
            <a:avLst/>
          </a:prstGeom>
        </p:spPr>
      </p:pic>
    </p:spTree>
    <p:extLst>
      <p:ext uri="{BB962C8B-B14F-4D97-AF65-F5344CB8AC3E}">
        <p14:creationId xmlns:p14="http://schemas.microsoft.com/office/powerpoint/2010/main" val="3739356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80A316C-3D05-4D2D-8793-8167FE327452}"/>
              </a:ext>
            </a:extLst>
          </p:cNvPr>
          <p:cNvPicPr>
            <a:picLocks noChangeAspect="1"/>
          </p:cNvPicPr>
          <p:nvPr/>
        </p:nvPicPr>
        <p:blipFill>
          <a:blip r:embed="rId2"/>
          <a:stretch>
            <a:fillRect/>
          </a:stretch>
        </p:blipFill>
        <p:spPr>
          <a:xfrm>
            <a:off x="0" y="675627"/>
            <a:ext cx="12192000" cy="4743449"/>
          </a:xfrm>
          <a:prstGeom prst="rect">
            <a:avLst/>
          </a:prstGeom>
        </p:spPr>
      </p:pic>
    </p:spTree>
    <p:extLst>
      <p:ext uri="{BB962C8B-B14F-4D97-AF65-F5344CB8AC3E}">
        <p14:creationId xmlns:p14="http://schemas.microsoft.com/office/powerpoint/2010/main" val="2843828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E786A6-D36B-4864-BFB0-2AE3B5A0292A}"/>
              </a:ext>
            </a:extLst>
          </p:cNvPr>
          <p:cNvSpPr>
            <a:spLocks noGrp="1"/>
          </p:cNvSpPr>
          <p:nvPr>
            <p:ph type="title"/>
          </p:nvPr>
        </p:nvSpPr>
        <p:spPr>
          <a:xfrm>
            <a:off x="699662" y="476503"/>
            <a:ext cx="3616856" cy="1379593"/>
          </a:xfrm>
        </p:spPr>
        <p:txBody>
          <a:bodyPr vert="horz" lIns="91440" tIns="45720" rIns="91440" bIns="45720" rtlCol="0" anchor="ctr">
            <a:normAutofit/>
          </a:bodyPr>
          <a:lstStyle/>
          <a:p>
            <a:r>
              <a:rPr lang="en-US" sz="3200" dirty="0"/>
              <a:t>Phase 2: Vehicle use</a:t>
            </a:r>
            <a:endParaRPr lang="en-US" sz="3000" kern="1200" dirty="0">
              <a:solidFill>
                <a:schemeClr val="tx1"/>
              </a:solidFill>
              <a:latin typeface="+mj-lt"/>
              <a:ea typeface="+mj-ea"/>
              <a:cs typeface="+mj-cs"/>
            </a:endParaRPr>
          </a:p>
        </p:txBody>
      </p:sp>
      <p:sp>
        <p:nvSpPr>
          <p:cNvPr id="10" name="Freeform: Shape 9">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7E041D-D34D-4B7E-A0E5-6CFCC88C9F67}"/>
              </a:ext>
            </a:extLst>
          </p:cNvPr>
          <p:cNvSpPr txBox="1"/>
          <p:nvPr/>
        </p:nvSpPr>
        <p:spPr>
          <a:xfrm>
            <a:off x="5581934" y="300251"/>
            <a:ext cx="6015900" cy="6231177"/>
          </a:xfrm>
          <a:prstGeom prst="rect">
            <a:avLst/>
          </a:prstGeom>
        </p:spPr>
        <p:txBody>
          <a:bodyPr vert="horz" lIns="91440" tIns="45720" rIns="91440" bIns="45720" rtlCol="0" anchor="ctr">
            <a:normAutofit fontScale="40000" lnSpcReduction="20000"/>
          </a:bodyPr>
          <a:lstStyle/>
          <a:p>
            <a:pPr marL="285750" indent="-285750">
              <a:buFont typeface="Arial" panose="020B0604020202020204" pitchFamily="34" charset="0"/>
              <a:buChar char="•"/>
            </a:pPr>
            <a:r>
              <a:rPr lang="en-US" sz="6600" dirty="0">
                <a:solidFill>
                  <a:srgbClr val="446777"/>
                </a:solidFill>
              </a:rPr>
              <a:t>If the you and the vehicle are re-assigned to another incident, complete the next line of the Cover Sheet with the new incident information. Continue to record re-assignments as necessary.  </a:t>
            </a:r>
          </a:p>
          <a:p>
            <a:pPr marL="285750" indent="-285750">
              <a:buFont typeface="Arial" panose="020B0604020202020204" pitchFamily="34" charset="0"/>
              <a:buChar char="•"/>
            </a:pPr>
            <a:r>
              <a:rPr lang="en-US" sz="6600" dirty="0">
                <a:solidFill>
                  <a:srgbClr val="446777"/>
                </a:solidFill>
              </a:rPr>
              <a:t>Keep a copy of the RO from EACH incident with the existing package.  </a:t>
            </a:r>
          </a:p>
          <a:p>
            <a:pPr marL="285750" indent="-285750">
              <a:buFont typeface="Arial" panose="020B0604020202020204" pitchFamily="34" charset="0"/>
              <a:buChar char="•"/>
            </a:pPr>
            <a:r>
              <a:rPr lang="en-US" sz="6600" dirty="0">
                <a:solidFill>
                  <a:srgbClr val="446777"/>
                </a:solidFill>
              </a:rPr>
              <a:t>Vehicles in rental status for over 30-days – see “</a:t>
            </a:r>
            <a:r>
              <a:rPr lang="en-US" sz="6600" dirty="0">
                <a:solidFill>
                  <a:srgbClr val="446777"/>
                </a:solidFill>
                <a:hlinkClick r:id="rId2" action="ppaction://hlinksldjump"/>
              </a:rPr>
              <a:t>Vehicle Rented Over 30 Days</a:t>
            </a:r>
            <a:r>
              <a:rPr lang="en-US" sz="6600" dirty="0">
                <a:solidFill>
                  <a:srgbClr val="446777"/>
                </a:solidFill>
              </a:rPr>
              <a:t>” slide.</a:t>
            </a:r>
          </a:p>
          <a:p>
            <a:pPr marL="285750" indent="-285750">
              <a:buFont typeface="Arial" panose="020B0604020202020204" pitchFamily="34" charset="0"/>
              <a:buChar char="•"/>
            </a:pPr>
            <a:r>
              <a:rPr lang="en-US" sz="6600" dirty="0">
                <a:solidFill>
                  <a:srgbClr val="446777"/>
                </a:solidFill>
              </a:rPr>
              <a:t>If any damage occurs to your vehicle while in use, complete an SF-91, SF-94 or the host agency’s damage documentation form and/or police report.   Keep a copy with your user documents.  See </a:t>
            </a:r>
            <a:r>
              <a:rPr lang="en-US" sz="6600" dirty="0">
                <a:solidFill>
                  <a:srgbClr val="446777"/>
                </a:solidFill>
                <a:hlinkClick r:id="rId3" action="ppaction://hlinksldjump"/>
              </a:rPr>
              <a:t>Damage Slide</a:t>
            </a:r>
            <a:r>
              <a:rPr lang="en-US" sz="6600" dirty="0">
                <a:solidFill>
                  <a:srgbClr val="446777"/>
                </a:solidFill>
              </a:rPr>
              <a:t>.</a:t>
            </a:r>
          </a:p>
          <a:p>
            <a:pPr marL="285750" indent="-285750">
              <a:buFont typeface="Arial" panose="020B0604020202020204" pitchFamily="34" charset="0"/>
              <a:buChar char="•"/>
            </a:pPr>
            <a:r>
              <a:rPr lang="en-US" sz="6600" dirty="0">
                <a:solidFill>
                  <a:srgbClr val="446777"/>
                </a:solidFill>
              </a:rPr>
              <a:t>Remember – only dispatch can </a:t>
            </a:r>
            <a:r>
              <a:rPr lang="en-US" sz="6600" dirty="0">
                <a:solidFill>
                  <a:srgbClr val="446777"/>
                </a:solidFill>
                <a:hlinkClick r:id="rId4" action="ppaction://hlinksldjump"/>
              </a:rPr>
              <a:t>transfer</a:t>
            </a:r>
            <a:r>
              <a:rPr lang="en-US" sz="6600" dirty="0">
                <a:solidFill>
                  <a:srgbClr val="446777"/>
                </a:solidFill>
              </a:rPr>
              <a:t> a vehicle to another user!</a:t>
            </a:r>
          </a:p>
          <a:p>
            <a:pPr marL="285750" indent="-228600">
              <a:lnSpc>
                <a:spcPct val="90000"/>
              </a:lnSpc>
              <a:spcAft>
                <a:spcPts val="600"/>
              </a:spcAft>
              <a:buFont typeface="Arial" panose="020B0604020202020204" pitchFamily="34" charset="0"/>
              <a:buChar char="•"/>
            </a:pPr>
            <a:endParaRPr lang="en-US" sz="1500" dirty="0">
              <a:solidFill>
                <a:srgbClr val="446777"/>
              </a:solidFill>
            </a:endParaRPr>
          </a:p>
        </p:txBody>
      </p:sp>
      <p:pic>
        <p:nvPicPr>
          <p:cNvPr id="2" name="Picture 1">
            <a:extLst>
              <a:ext uri="{FF2B5EF4-FFF2-40B4-BE49-F238E27FC236}">
                <a16:creationId xmlns:a16="http://schemas.microsoft.com/office/drawing/2014/main" id="{AC2B7F8B-D487-4574-8D78-343AB1916FC4}"/>
              </a:ext>
            </a:extLst>
          </p:cNvPr>
          <p:cNvPicPr>
            <a:picLocks noChangeAspect="1"/>
          </p:cNvPicPr>
          <p:nvPr/>
        </p:nvPicPr>
        <p:blipFill>
          <a:blip r:embed="rId5"/>
          <a:stretch>
            <a:fillRect/>
          </a:stretch>
        </p:blipFill>
        <p:spPr>
          <a:xfrm rot="21095887">
            <a:off x="940293" y="2194384"/>
            <a:ext cx="3213071" cy="2469234"/>
          </a:xfrm>
          <a:prstGeom prst="rect">
            <a:avLst/>
          </a:prstGeom>
          <a:ln>
            <a:solidFill>
              <a:schemeClr val="bg2">
                <a:lumMod val="75000"/>
              </a:schemeClr>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6028901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DEAC59-E63E-4ACD-A200-9AAAAD37FFA4}"/>
              </a:ext>
            </a:extLst>
          </p:cNvPr>
          <p:cNvPicPr>
            <a:picLocks noChangeAspect="1"/>
          </p:cNvPicPr>
          <p:nvPr/>
        </p:nvPicPr>
        <p:blipFill>
          <a:blip r:embed="rId3"/>
          <a:stretch>
            <a:fillRect/>
          </a:stretch>
        </p:blipFill>
        <p:spPr>
          <a:xfrm>
            <a:off x="603301" y="2518310"/>
            <a:ext cx="1540837" cy="1743576"/>
          </a:xfrm>
          <a:prstGeom prst="rect">
            <a:avLst/>
          </a:prstGeom>
          <a:ln>
            <a:solidFill>
              <a:schemeClr val="bg2">
                <a:lumMod val="75000"/>
              </a:schemeClr>
            </a:solidFill>
          </a:ln>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E1EA5FD5-4739-4F4A-B57D-EA4C21E328E4}"/>
              </a:ext>
            </a:extLst>
          </p:cNvPr>
          <p:cNvPicPr>
            <a:picLocks noChangeAspect="1"/>
          </p:cNvPicPr>
          <p:nvPr/>
        </p:nvPicPr>
        <p:blipFill>
          <a:blip r:embed="rId4"/>
          <a:stretch>
            <a:fillRect/>
          </a:stretch>
        </p:blipFill>
        <p:spPr>
          <a:xfrm>
            <a:off x="962131" y="3156289"/>
            <a:ext cx="2200539" cy="1532600"/>
          </a:xfrm>
          <a:prstGeom prst="rect">
            <a:avLst/>
          </a:prstGeom>
          <a:ln>
            <a:solidFill>
              <a:schemeClr val="bg2">
                <a:lumMod val="75000"/>
              </a:schemeClr>
            </a:solidFill>
          </a:ln>
          <a:effectLst>
            <a:outerShdw blurRad="76200" dir="13500000" sy="23000" kx="1200000" algn="br" rotWithShape="0">
              <a:prstClr val="black">
                <a:alpha val="20000"/>
              </a:prstClr>
            </a:outerShdw>
          </a:effectLst>
        </p:spPr>
      </p:pic>
      <p:sp>
        <p:nvSpPr>
          <p:cNvPr id="3" name="Title 2">
            <a:extLst>
              <a:ext uri="{FF2B5EF4-FFF2-40B4-BE49-F238E27FC236}">
                <a16:creationId xmlns:a16="http://schemas.microsoft.com/office/drawing/2014/main" id="{55E786A6-D36B-4864-BFB0-2AE3B5A0292A}"/>
              </a:ext>
            </a:extLst>
          </p:cNvPr>
          <p:cNvSpPr>
            <a:spLocks noGrp="1"/>
          </p:cNvSpPr>
          <p:nvPr>
            <p:ph type="title"/>
          </p:nvPr>
        </p:nvSpPr>
        <p:spPr>
          <a:xfrm>
            <a:off x="699662" y="391885"/>
            <a:ext cx="3616856" cy="1447831"/>
          </a:xfrm>
        </p:spPr>
        <p:txBody>
          <a:bodyPr vert="horz" lIns="91440" tIns="45720" rIns="91440" bIns="45720" rtlCol="0" anchor="ctr">
            <a:normAutofit/>
          </a:bodyPr>
          <a:lstStyle/>
          <a:p>
            <a:r>
              <a:rPr lang="en-US" sz="3000" kern="1200" dirty="0">
                <a:solidFill>
                  <a:schemeClr val="bg2">
                    <a:lumMod val="75000"/>
                  </a:schemeClr>
                </a:solidFill>
                <a:latin typeface="+mj-lt"/>
                <a:ea typeface="+mj-ea"/>
                <a:cs typeface="+mj-cs"/>
              </a:rPr>
              <a:t>Phase 3: Return/Close out</a:t>
            </a:r>
          </a:p>
        </p:txBody>
      </p:sp>
      <p:sp>
        <p:nvSpPr>
          <p:cNvPr id="10" name="Freeform: Shape 9">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7E041D-D34D-4B7E-A0E5-6CFCC88C9F67}"/>
              </a:ext>
            </a:extLst>
          </p:cNvPr>
          <p:cNvSpPr txBox="1"/>
          <p:nvPr/>
        </p:nvSpPr>
        <p:spPr>
          <a:xfrm>
            <a:off x="5807303" y="359228"/>
            <a:ext cx="5763904" cy="6139543"/>
          </a:xfrm>
          <a:prstGeom prst="rect">
            <a:avLst/>
          </a:prstGeom>
        </p:spPr>
        <p:txBody>
          <a:bodyPr vert="horz" lIns="91440" tIns="45720" rIns="91440" bIns="45720" rtlCol="0" anchor="ctr">
            <a:normAutofit fontScale="47500" lnSpcReduction="20000"/>
          </a:bodyPr>
          <a:lstStyle/>
          <a:p>
            <a:pPr marL="285750" indent="-228600">
              <a:lnSpc>
                <a:spcPct val="90000"/>
              </a:lnSpc>
              <a:spcAft>
                <a:spcPts val="600"/>
              </a:spcAft>
              <a:buFont typeface="Arial" panose="020B0604020202020204" pitchFamily="34" charset="0"/>
              <a:buChar char="•"/>
            </a:pPr>
            <a:r>
              <a:rPr lang="en-US" sz="6400" dirty="0">
                <a:solidFill>
                  <a:srgbClr val="446777"/>
                </a:solidFill>
              </a:rPr>
              <a:t>When the assignment is over, return the vehicle to an Enterprise location.</a:t>
            </a:r>
          </a:p>
          <a:p>
            <a:pPr marL="285750" indent="-228600">
              <a:lnSpc>
                <a:spcPct val="90000"/>
              </a:lnSpc>
              <a:spcAft>
                <a:spcPts val="600"/>
              </a:spcAft>
              <a:buFont typeface="Arial" panose="020B0604020202020204" pitchFamily="34" charset="0"/>
              <a:buChar char="•"/>
            </a:pPr>
            <a:r>
              <a:rPr lang="en-US" sz="6400" dirty="0">
                <a:solidFill>
                  <a:srgbClr val="446777"/>
                </a:solidFill>
              </a:rPr>
              <a:t>KEEP the package of documentation you have been compiling.</a:t>
            </a:r>
          </a:p>
          <a:p>
            <a:pPr marL="342900" indent="-228600">
              <a:lnSpc>
                <a:spcPct val="90000"/>
              </a:lnSpc>
              <a:spcAft>
                <a:spcPts val="600"/>
              </a:spcAft>
              <a:buFont typeface="Arial" panose="020B0604020202020204" pitchFamily="34" charset="0"/>
              <a:buChar char="•"/>
            </a:pPr>
            <a:r>
              <a:rPr lang="en-US" sz="6400" dirty="0">
                <a:solidFill>
                  <a:srgbClr val="446777"/>
                </a:solidFill>
              </a:rPr>
              <a:t>Scan all the documents to one PDF format file in this order:</a:t>
            </a:r>
          </a:p>
          <a:p>
            <a:pPr marL="800100" lvl="1" indent="-228600">
              <a:lnSpc>
                <a:spcPct val="90000"/>
              </a:lnSpc>
              <a:spcAft>
                <a:spcPts val="600"/>
              </a:spcAft>
              <a:buFont typeface="Arial" panose="020B0604020202020204" pitchFamily="34" charset="0"/>
              <a:buChar char="•"/>
            </a:pPr>
            <a:r>
              <a:rPr lang="en-US" sz="6400" dirty="0">
                <a:solidFill>
                  <a:srgbClr val="446777"/>
                </a:solidFill>
              </a:rPr>
              <a:t>Cover Sheet(s)</a:t>
            </a:r>
          </a:p>
          <a:p>
            <a:pPr marL="800100" lvl="1" indent="-228600">
              <a:lnSpc>
                <a:spcPct val="90000"/>
              </a:lnSpc>
              <a:spcAft>
                <a:spcPts val="600"/>
              </a:spcAft>
              <a:buFont typeface="Arial" panose="020B0604020202020204" pitchFamily="34" charset="0"/>
              <a:buChar char="•"/>
            </a:pPr>
            <a:r>
              <a:rPr lang="en-US" sz="6400">
                <a:solidFill>
                  <a:srgbClr val="446777"/>
                </a:solidFill>
              </a:rPr>
              <a:t>Rental </a:t>
            </a:r>
            <a:r>
              <a:rPr lang="en-US" sz="6400" dirty="0">
                <a:solidFill>
                  <a:srgbClr val="446777"/>
                </a:solidFill>
              </a:rPr>
              <a:t>Agreement (all pages)</a:t>
            </a:r>
          </a:p>
          <a:p>
            <a:pPr marL="800100" lvl="1" indent="-228600">
              <a:lnSpc>
                <a:spcPct val="90000"/>
              </a:lnSpc>
              <a:spcAft>
                <a:spcPts val="600"/>
              </a:spcAft>
              <a:buFont typeface="Arial" panose="020B0604020202020204" pitchFamily="34" charset="0"/>
              <a:buChar char="•"/>
            </a:pPr>
            <a:r>
              <a:rPr lang="en-US" sz="6400" dirty="0">
                <a:solidFill>
                  <a:srgbClr val="446777"/>
                </a:solidFill>
              </a:rPr>
              <a:t>Resource Order(s)</a:t>
            </a:r>
          </a:p>
          <a:p>
            <a:pPr marL="800100" lvl="1" indent="-228600">
              <a:lnSpc>
                <a:spcPct val="90000"/>
              </a:lnSpc>
              <a:spcAft>
                <a:spcPts val="600"/>
              </a:spcAft>
              <a:buFont typeface="Arial" panose="020B0604020202020204" pitchFamily="34" charset="0"/>
              <a:buChar char="•"/>
            </a:pPr>
            <a:r>
              <a:rPr lang="en-US" sz="6400" dirty="0">
                <a:solidFill>
                  <a:srgbClr val="446777"/>
                </a:solidFill>
              </a:rPr>
              <a:t>Damage documentation</a:t>
            </a:r>
          </a:p>
          <a:p>
            <a:pPr marL="800100" lvl="1" indent="-228600">
              <a:lnSpc>
                <a:spcPct val="90000"/>
              </a:lnSpc>
              <a:spcAft>
                <a:spcPts val="600"/>
              </a:spcAft>
              <a:buFont typeface="Arial" panose="020B0604020202020204" pitchFamily="34" charset="0"/>
              <a:buChar char="•"/>
            </a:pPr>
            <a:r>
              <a:rPr lang="en-US" sz="6400" dirty="0">
                <a:solidFill>
                  <a:srgbClr val="446777"/>
                </a:solidFill>
              </a:rPr>
              <a:t>Incident inspection sheets if available (not mandatory) </a:t>
            </a:r>
          </a:p>
          <a:p>
            <a:pPr marL="342900" indent="-228600">
              <a:lnSpc>
                <a:spcPct val="90000"/>
              </a:lnSpc>
              <a:spcAft>
                <a:spcPts val="600"/>
              </a:spcAft>
              <a:buFont typeface="Arial" panose="020B0604020202020204" pitchFamily="34" charset="0"/>
              <a:buChar char="•"/>
            </a:pPr>
            <a:r>
              <a:rPr lang="en-US" sz="6400" dirty="0">
                <a:solidFill>
                  <a:srgbClr val="446777"/>
                </a:solidFill>
              </a:rPr>
              <a:t>Send all documents in ONE PDF file to </a:t>
            </a:r>
            <a:r>
              <a:rPr lang="en-US" sz="6400" dirty="0">
                <a:solidFill>
                  <a:srgbClr val="446777"/>
                </a:solidFill>
                <a:hlinkClick r:id="rId5">
                  <a:extLst>
                    <a:ext uri="{A12FA001-AC4F-418D-AE19-62706E023703}">
                      <ahyp:hlinkClr xmlns:ahyp="http://schemas.microsoft.com/office/drawing/2018/hyperlinkcolor" val="tx"/>
                    </a:ext>
                  </a:extLst>
                </a:hlinkClick>
              </a:rPr>
              <a:t>sm.fs.nerv@usda.gov</a:t>
            </a:r>
            <a:r>
              <a:rPr lang="en-US" sz="6400" dirty="0">
                <a:solidFill>
                  <a:srgbClr val="446777"/>
                </a:solidFill>
              </a:rPr>
              <a:t>.</a:t>
            </a:r>
          </a:p>
          <a:p>
            <a:pPr marL="285750" indent="-228600">
              <a:lnSpc>
                <a:spcPct val="90000"/>
              </a:lnSpc>
              <a:spcAft>
                <a:spcPts val="600"/>
              </a:spcAft>
              <a:buFont typeface="Arial" panose="020B0604020202020204" pitchFamily="34" charset="0"/>
              <a:buChar char="•"/>
            </a:pPr>
            <a:endParaRPr lang="en-US" sz="1500" dirty="0">
              <a:solidFill>
                <a:srgbClr val="446777"/>
              </a:solidFill>
            </a:endParaRPr>
          </a:p>
        </p:txBody>
      </p:sp>
      <p:pic>
        <p:nvPicPr>
          <p:cNvPr id="7" name="Picture 6">
            <a:extLst>
              <a:ext uri="{FF2B5EF4-FFF2-40B4-BE49-F238E27FC236}">
                <a16:creationId xmlns:a16="http://schemas.microsoft.com/office/drawing/2014/main" id="{899855C0-DC6A-4D71-AB12-FDBF56EA33B0}"/>
              </a:ext>
            </a:extLst>
          </p:cNvPr>
          <p:cNvPicPr>
            <a:picLocks noChangeAspect="1"/>
          </p:cNvPicPr>
          <p:nvPr/>
        </p:nvPicPr>
        <p:blipFill>
          <a:blip r:embed="rId6"/>
          <a:stretch>
            <a:fillRect/>
          </a:stretch>
        </p:blipFill>
        <p:spPr>
          <a:xfrm>
            <a:off x="1682592" y="3369258"/>
            <a:ext cx="1691844" cy="2225279"/>
          </a:xfrm>
          <a:prstGeom prst="rect">
            <a:avLst/>
          </a:prstGeom>
          <a:ln>
            <a:solidFill>
              <a:schemeClr val="bg2">
                <a:lumMod val="75000"/>
              </a:schemeClr>
            </a:solidFill>
          </a:ln>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68409285-A635-4CE3-B059-92D0C4CD7D69}"/>
              </a:ext>
            </a:extLst>
          </p:cNvPr>
          <p:cNvPicPr>
            <a:picLocks noChangeAspect="1"/>
          </p:cNvPicPr>
          <p:nvPr/>
        </p:nvPicPr>
        <p:blipFill>
          <a:blip r:embed="rId7"/>
          <a:stretch>
            <a:fillRect/>
          </a:stretch>
        </p:blipFill>
        <p:spPr>
          <a:xfrm>
            <a:off x="2062401" y="4261886"/>
            <a:ext cx="2509412" cy="1928474"/>
          </a:xfrm>
          <a:prstGeom prst="rect">
            <a:avLst/>
          </a:prstGeom>
          <a:solidFill>
            <a:schemeClr val="bg2">
              <a:lumMod val="60000"/>
              <a:lumOff val="40000"/>
            </a:schemeClr>
          </a:solidFill>
          <a:ln w="12700" cmpd="sng">
            <a:solidFill>
              <a:schemeClr val="bg2">
                <a:lumMod val="75000"/>
              </a:schemeClr>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9412636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7A9393-DFD9-435A-BA97-C67C02BFC85C}"/>
              </a:ext>
            </a:extLst>
          </p:cNvPr>
          <p:cNvSpPr>
            <a:spLocks noGrp="1"/>
          </p:cNvSpPr>
          <p:nvPr>
            <p:ph type="title"/>
          </p:nvPr>
        </p:nvSpPr>
        <p:spPr/>
        <p:txBody>
          <a:bodyPr/>
          <a:lstStyle/>
          <a:p>
            <a:r>
              <a:rPr lang="en-US" dirty="0"/>
              <a:t>Rental payments are due every 30-days – so your user package is needed every 30 days.</a:t>
            </a:r>
          </a:p>
        </p:txBody>
      </p:sp>
      <p:sp>
        <p:nvSpPr>
          <p:cNvPr id="4" name="TextBox 3">
            <a:extLst>
              <a:ext uri="{FF2B5EF4-FFF2-40B4-BE49-F238E27FC236}">
                <a16:creationId xmlns:a16="http://schemas.microsoft.com/office/drawing/2014/main" id="{5A0145B9-8D8C-489E-A64D-DFD4B75DEB38}"/>
              </a:ext>
            </a:extLst>
          </p:cNvPr>
          <p:cNvSpPr txBox="1"/>
          <p:nvPr/>
        </p:nvSpPr>
        <p:spPr>
          <a:xfrm>
            <a:off x="666113" y="1074111"/>
            <a:ext cx="4452257" cy="1077218"/>
          </a:xfrm>
          <a:prstGeom prst="rect">
            <a:avLst/>
          </a:prstGeom>
          <a:noFill/>
        </p:spPr>
        <p:txBody>
          <a:bodyPr wrap="square" rtlCol="0">
            <a:spAutoFit/>
          </a:bodyPr>
          <a:lstStyle/>
          <a:p>
            <a:r>
              <a:rPr lang="en-US" sz="3200" dirty="0">
                <a:solidFill>
                  <a:schemeClr val="tx2">
                    <a:lumMod val="75000"/>
                  </a:schemeClr>
                </a:solidFill>
              </a:rPr>
              <a:t>Vehicles rented longer than 30 days</a:t>
            </a:r>
          </a:p>
        </p:txBody>
      </p:sp>
      <p:sp>
        <p:nvSpPr>
          <p:cNvPr id="11" name="TextBox 10">
            <a:extLst>
              <a:ext uri="{FF2B5EF4-FFF2-40B4-BE49-F238E27FC236}">
                <a16:creationId xmlns:a16="http://schemas.microsoft.com/office/drawing/2014/main" id="{D086BE27-C601-427F-A643-FCCFE746CDC7}"/>
              </a:ext>
            </a:extLst>
          </p:cNvPr>
          <p:cNvSpPr txBox="1"/>
          <p:nvPr/>
        </p:nvSpPr>
        <p:spPr>
          <a:xfrm>
            <a:off x="666113" y="2136338"/>
            <a:ext cx="445225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A user package MUST be submitted every </a:t>
            </a:r>
            <a:r>
              <a:rPr lang="en-US" b="1" u="sng" dirty="0"/>
              <a:t>30-days</a:t>
            </a:r>
            <a:r>
              <a:rPr lang="en-US" dirty="0"/>
              <a:t> (not month, not 4 weeks, ~ </a:t>
            </a:r>
            <a:r>
              <a:rPr lang="en-US" b="1" u="sng" dirty="0"/>
              <a:t>30-days</a:t>
            </a:r>
            <a:r>
              <a:rPr lang="en-US" dirty="0"/>
              <a:t>)</a:t>
            </a:r>
          </a:p>
          <a:p>
            <a:pPr marL="285750" indent="-285750">
              <a:buFont typeface="Arial" panose="020B0604020202020204" pitchFamily="34" charset="0"/>
              <a:buChar char="•"/>
            </a:pPr>
            <a:r>
              <a:rPr lang="en-US" dirty="0"/>
              <a:t>After submitting, the updated cover sheet and package can continue to be used and submitted at the 60- and 90-day mark too.</a:t>
            </a:r>
          </a:p>
          <a:p>
            <a:pPr marL="285750" indent="-285750">
              <a:buFont typeface="Arial" panose="020B0604020202020204" pitchFamily="34" charset="0"/>
              <a:buChar char="•"/>
            </a:pPr>
            <a:r>
              <a:rPr lang="en-US" dirty="0"/>
              <a:t>Maximum rental duration =  120 Days Vehicle must be returned before then.</a:t>
            </a:r>
          </a:p>
        </p:txBody>
      </p:sp>
      <p:pic>
        <p:nvPicPr>
          <p:cNvPr id="9" name="Picture Placeholder 8">
            <a:extLst>
              <a:ext uri="{FF2B5EF4-FFF2-40B4-BE49-F238E27FC236}">
                <a16:creationId xmlns:a16="http://schemas.microsoft.com/office/drawing/2014/main" id="{D9633D8C-C56E-491E-AC0D-E2416786DCD7}"/>
              </a:ext>
            </a:extLst>
          </p:cNvPr>
          <p:cNvPicPr>
            <a:picLocks noGrp="1" noChangeAspect="1"/>
          </p:cNvPicPr>
          <p:nvPr>
            <p:ph type="pic" sz="quarter" idx="18"/>
          </p:nvPr>
        </p:nvPicPr>
        <p:blipFill>
          <a:blip r:embed="rId2"/>
          <a:srcRect l="1687" r="1687"/>
          <a:stretch>
            <a:fillRect/>
          </a:stretch>
        </p:blipFill>
        <p:spPr>
          <a:prstGeom prst="rect">
            <a:avLst/>
          </a:prstGeom>
        </p:spPr>
      </p:pic>
      <p:sp>
        <p:nvSpPr>
          <p:cNvPr id="12" name="TextBox 11">
            <a:extLst>
              <a:ext uri="{FF2B5EF4-FFF2-40B4-BE49-F238E27FC236}">
                <a16:creationId xmlns:a16="http://schemas.microsoft.com/office/drawing/2014/main" id="{57002D79-63D3-4069-AA89-BA638A578A22}"/>
              </a:ext>
            </a:extLst>
          </p:cNvPr>
          <p:cNvSpPr txBox="1"/>
          <p:nvPr/>
        </p:nvSpPr>
        <p:spPr>
          <a:xfrm>
            <a:off x="6291943" y="337457"/>
            <a:ext cx="3592286" cy="1200329"/>
          </a:xfrm>
          <a:prstGeom prst="rect">
            <a:avLst/>
          </a:prstGeom>
          <a:noFill/>
        </p:spPr>
        <p:txBody>
          <a:bodyPr wrap="square" rtlCol="0">
            <a:spAutoFit/>
          </a:bodyPr>
          <a:lstStyle/>
          <a:p>
            <a:r>
              <a:rPr lang="en-US" dirty="0"/>
              <a:t>Examples of 30 Days  = </a:t>
            </a:r>
          </a:p>
          <a:p>
            <a:r>
              <a:rPr lang="en-US" dirty="0"/>
              <a:t>     July 1 through July 30   OR</a:t>
            </a:r>
          </a:p>
          <a:p>
            <a:r>
              <a:rPr lang="en-US" dirty="0"/>
              <a:t>     July 7 through August 6</a:t>
            </a:r>
          </a:p>
          <a:p>
            <a:endParaRPr lang="en-US" dirty="0"/>
          </a:p>
        </p:txBody>
      </p:sp>
      <p:sp>
        <p:nvSpPr>
          <p:cNvPr id="2" name="Rectangle 1">
            <a:extLst>
              <a:ext uri="{FF2B5EF4-FFF2-40B4-BE49-F238E27FC236}">
                <a16:creationId xmlns:a16="http://schemas.microsoft.com/office/drawing/2014/main" id="{ECE538D4-C287-4E12-BD2A-D6767DAA7C18}"/>
              </a:ext>
            </a:extLst>
          </p:cNvPr>
          <p:cNvSpPr/>
          <p:nvPr/>
        </p:nvSpPr>
        <p:spPr>
          <a:xfrm>
            <a:off x="3851252" y="6248791"/>
            <a:ext cx="1906035" cy="307777"/>
          </a:xfrm>
          <a:prstGeom prst="rect">
            <a:avLst/>
          </a:prstGeom>
        </p:spPr>
        <p:txBody>
          <a:bodyPr wrap="none">
            <a:spAutoFit/>
          </a:bodyPr>
          <a:lstStyle/>
          <a:p>
            <a:r>
              <a:rPr lang="en-US" sz="1400" dirty="0">
                <a:solidFill>
                  <a:schemeClr val="accent3">
                    <a:lumMod val="20000"/>
                    <a:lumOff val="80000"/>
                  </a:schemeClr>
                </a:solidFill>
                <a:hlinkClick r:id="rId3" action="ppaction://hlinksldjump"/>
              </a:rPr>
              <a:t>Return to Phase 2 side</a:t>
            </a:r>
            <a:endParaRPr lang="en-US" sz="1400" dirty="0">
              <a:solidFill>
                <a:schemeClr val="accent3">
                  <a:lumMod val="20000"/>
                  <a:lumOff val="80000"/>
                </a:schemeClr>
              </a:solidFill>
            </a:endParaRPr>
          </a:p>
        </p:txBody>
      </p:sp>
    </p:spTree>
    <p:extLst>
      <p:ext uri="{BB962C8B-B14F-4D97-AF65-F5344CB8AC3E}">
        <p14:creationId xmlns:p14="http://schemas.microsoft.com/office/powerpoint/2010/main" val="450511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DEFBA6-3389-4EBC-BE1E-BA60AD9B90BE}"/>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F98E800D-13F3-4666-848C-38C0BA1B2D2B}"/>
              </a:ext>
            </a:extLst>
          </p:cNvPr>
          <p:cNvSpPr>
            <a:spLocks noGrp="1"/>
          </p:cNvSpPr>
          <p:nvPr>
            <p:ph type="title"/>
          </p:nvPr>
        </p:nvSpPr>
        <p:spPr>
          <a:xfrm>
            <a:off x="2475207" y="633023"/>
            <a:ext cx="7391400" cy="1133475"/>
          </a:xfrm>
        </p:spPr>
        <p:txBody>
          <a:bodyPr/>
          <a:lstStyle/>
          <a:p>
            <a:r>
              <a:rPr lang="en-US" dirty="0"/>
              <a:t>Have you seen Me?</a:t>
            </a:r>
            <a:br>
              <a:rPr lang="en-US" dirty="0"/>
            </a:br>
            <a:br>
              <a:rPr lang="en-US" dirty="0"/>
            </a:br>
            <a:r>
              <a:rPr lang="en-US" sz="2000" i="1" dirty="0"/>
              <a:t>Please do </a:t>
            </a:r>
            <a:r>
              <a:rPr lang="en-US" sz="2000" i="1" u="sng" dirty="0"/>
              <a:t>not</a:t>
            </a:r>
            <a:r>
              <a:rPr lang="en-US" sz="2000" i="1" dirty="0"/>
              <a:t> dump vehicles </a:t>
            </a:r>
          </a:p>
        </p:txBody>
      </p:sp>
      <p:pic>
        <p:nvPicPr>
          <p:cNvPr id="5" name="Picture 4">
            <a:extLst>
              <a:ext uri="{FF2B5EF4-FFF2-40B4-BE49-F238E27FC236}">
                <a16:creationId xmlns:a16="http://schemas.microsoft.com/office/drawing/2014/main" id="{E9DBD87E-F065-4680-B92D-F1F9CE16CB16}"/>
              </a:ext>
            </a:extLst>
          </p:cNvPr>
          <p:cNvPicPr>
            <a:picLocks noChangeAspect="1"/>
          </p:cNvPicPr>
          <p:nvPr/>
        </p:nvPicPr>
        <p:blipFill>
          <a:blip r:embed="rId2"/>
          <a:stretch>
            <a:fillRect/>
          </a:stretch>
        </p:blipFill>
        <p:spPr>
          <a:xfrm>
            <a:off x="968868" y="3015623"/>
            <a:ext cx="9665656" cy="3324225"/>
          </a:xfrm>
          <a:prstGeom prst="rect">
            <a:avLst/>
          </a:prstGeom>
        </p:spPr>
      </p:pic>
      <p:pic>
        <p:nvPicPr>
          <p:cNvPr id="7" name="Picture 6">
            <a:extLst>
              <a:ext uri="{FF2B5EF4-FFF2-40B4-BE49-F238E27FC236}">
                <a16:creationId xmlns:a16="http://schemas.microsoft.com/office/drawing/2014/main" id="{D09FD49C-A1D9-4022-9EA7-B10E691609F0}"/>
              </a:ext>
            </a:extLst>
          </p:cNvPr>
          <p:cNvPicPr>
            <a:picLocks noChangeAspect="1"/>
          </p:cNvPicPr>
          <p:nvPr/>
        </p:nvPicPr>
        <p:blipFill>
          <a:blip r:embed="rId3"/>
          <a:stretch>
            <a:fillRect/>
          </a:stretch>
        </p:blipFill>
        <p:spPr>
          <a:xfrm>
            <a:off x="4511058" y="2505075"/>
            <a:ext cx="2581275" cy="3324225"/>
          </a:xfrm>
          <a:prstGeom prst="rect">
            <a:avLst/>
          </a:prstGeom>
        </p:spPr>
      </p:pic>
    </p:spTree>
    <p:extLst>
      <p:ext uri="{BB962C8B-B14F-4D97-AF65-F5344CB8AC3E}">
        <p14:creationId xmlns:p14="http://schemas.microsoft.com/office/powerpoint/2010/main" val="3627840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7A9393-DFD9-435A-BA97-C67C02BFC85C}"/>
              </a:ext>
            </a:extLst>
          </p:cNvPr>
          <p:cNvSpPr>
            <a:spLocks noGrp="1"/>
          </p:cNvSpPr>
          <p:nvPr>
            <p:ph type="title"/>
          </p:nvPr>
        </p:nvSpPr>
        <p:spPr/>
        <p:txBody>
          <a:bodyPr/>
          <a:lstStyle/>
          <a:p>
            <a:r>
              <a:rPr lang="en-US" sz="2000" dirty="0"/>
              <a:t>Accidents happen – make this situation better by reporting it.</a:t>
            </a:r>
          </a:p>
        </p:txBody>
      </p:sp>
      <p:sp>
        <p:nvSpPr>
          <p:cNvPr id="4" name="TextBox 3">
            <a:extLst>
              <a:ext uri="{FF2B5EF4-FFF2-40B4-BE49-F238E27FC236}">
                <a16:creationId xmlns:a16="http://schemas.microsoft.com/office/drawing/2014/main" id="{5A0145B9-8D8C-489E-A64D-DFD4B75DEB38}"/>
              </a:ext>
            </a:extLst>
          </p:cNvPr>
          <p:cNvSpPr txBox="1"/>
          <p:nvPr/>
        </p:nvSpPr>
        <p:spPr>
          <a:xfrm>
            <a:off x="666113" y="1018088"/>
            <a:ext cx="4452257" cy="584775"/>
          </a:xfrm>
          <a:prstGeom prst="rect">
            <a:avLst/>
          </a:prstGeom>
          <a:noFill/>
        </p:spPr>
        <p:txBody>
          <a:bodyPr wrap="square" rtlCol="0">
            <a:spAutoFit/>
          </a:bodyPr>
          <a:lstStyle/>
          <a:p>
            <a:r>
              <a:rPr lang="en-US" sz="3200" dirty="0">
                <a:solidFill>
                  <a:schemeClr val="tx2">
                    <a:lumMod val="75000"/>
                  </a:schemeClr>
                </a:solidFill>
              </a:rPr>
              <a:t>OOPS!</a:t>
            </a:r>
          </a:p>
        </p:txBody>
      </p:sp>
      <p:sp>
        <p:nvSpPr>
          <p:cNvPr id="12" name="TextBox 11">
            <a:extLst>
              <a:ext uri="{FF2B5EF4-FFF2-40B4-BE49-F238E27FC236}">
                <a16:creationId xmlns:a16="http://schemas.microsoft.com/office/drawing/2014/main" id="{9B8188ED-7945-4898-B397-A197E741CBC9}"/>
              </a:ext>
            </a:extLst>
          </p:cNvPr>
          <p:cNvSpPr txBox="1"/>
          <p:nvPr/>
        </p:nvSpPr>
        <p:spPr>
          <a:xfrm>
            <a:off x="666112" y="1518966"/>
            <a:ext cx="4664641"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446777"/>
                </a:solidFill>
              </a:rPr>
              <a:t>If your vehicle is damaged during your rental, complete the SF-91 or SF-94 or agency required damage documentation.</a:t>
            </a:r>
          </a:p>
          <a:p>
            <a:pPr marL="285750" indent="-285750">
              <a:buFont typeface="Arial" panose="020B0604020202020204" pitchFamily="34" charset="0"/>
              <a:buChar char="•"/>
            </a:pPr>
            <a:r>
              <a:rPr lang="en-US" sz="1600" dirty="0">
                <a:solidFill>
                  <a:srgbClr val="446777"/>
                </a:solidFill>
              </a:rPr>
              <a:t>Submit the damage documentation with the user package.</a:t>
            </a:r>
          </a:p>
          <a:p>
            <a:pPr marL="285750" indent="-285750">
              <a:buFont typeface="Arial" panose="020B0604020202020204" pitchFamily="34" charset="0"/>
              <a:buChar char="•"/>
            </a:pPr>
            <a:r>
              <a:rPr lang="en-US" sz="1600" dirty="0">
                <a:solidFill>
                  <a:srgbClr val="446777"/>
                </a:solidFill>
              </a:rPr>
              <a:t>If a third party is involved or at fault, make notes on the damage documentation. Obtain a copy of the police report</a:t>
            </a:r>
          </a:p>
          <a:p>
            <a:pPr marL="285750" indent="-285750">
              <a:buFont typeface="Arial" panose="020B0604020202020204" pitchFamily="34" charset="0"/>
              <a:buChar char="•"/>
            </a:pPr>
            <a:r>
              <a:rPr lang="en-US" sz="1600" dirty="0">
                <a:solidFill>
                  <a:srgbClr val="446777"/>
                </a:solidFill>
              </a:rPr>
              <a:t>Ensure that your home unit supervisor, incident unit supervisor, and home dispatch center are notified in the event they are contacted for follow-up information.</a:t>
            </a:r>
          </a:p>
        </p:txBody>
      </p:sp>
      <p:pic>
        <p:nvPicPr>
          <p:cNvPr id="20" name="Picture Placeholder 19">
            <a:extLst>
              <a:ext uri="{FF2B5EF4-FFF2-40B4-BE49-F238E27FC236}">
                <a16:creationId xmlns:a16="http://schemas.microsoft.com/office/drawing/2014/main" id="{F39E3435-DA51-4DCA-95A1-8A11D16D92F7}"/>
              </a:ext>
            </a:extLst>
          </p:cNvPr>
          <p:cNvPicPr>
            <a:picLocks noGrp="1" noChangeAspect="1"/>
          </p:cNvPicPr>
          <p:nvPr>
            <p:ph type="pic" sz="quarter" idx="18"/>
          </p:nvPr>
        </p:nvPicPr>
        <p:blipFill>
          <a:blip r:embed="rId2"/>
          <a:srcRect l="4861" r="4861"/>
          <a:stretch>
            <a:fillRect/>
          </a:stretch>
        </p:blipFill>
        <p:spPr>
          <a:prstGeom prst="rect">
            <a:avLst/>
          </a:prstGeom>
        </p:spPr>
      </p:pic>
      <p:sp>
        <p:nvSpPr>
          <p:cNvPr id="2" name="TextBox 1">
            <a:extLst>
              <a:ext uri="{FF2B5EF4-FFF2-40B4-BE49-F238E27FC236}">
                <a16:creationId xmlns:a16="http://schemas.microsoft.com/office/drawing/2014/main" id="{F096E486-93DE-4D00-8FC4-892E8E8CDD06}"/>
              </a:ext>
            </a:extLst>
          </p:cNvPr>
          <p:cNvSpPr txBox="1"/>
          <p:nvPr/>
        </p:nvSpPr>
        <p:spPr>
          <a:xfrm>
            <a:off x="3759706" y="6226629"/>
            <a:ext cx="1906035" cy="307777"/>
          </a:xfrm>
          <a:prstGeom prst="rect">
            <a:avLst/>
          </a:prstGeom>
          <a:noFill/>
        </p:spPr>
        <p:txBody>
          <a:bodyPr wrap="none" rtlCol="0">
            <a:spAutoFit/>
          </a:bodyPr>
          <a:lstStyle/>
          <a:p>
            <a:r>
              <a:rPr lang="en-US" sz="1400" dirty="0">
                <a:solidFill>
                  <a:schemeClr val="accent3">
                    <a:lumMod val="20000"/>
                    <a:lumOff val="80000"/>
                  </a:schemeClr>
                </a:solidFill>
                <a:hlinkClick r:id="rId3" action="ppaction://hlinksldjump"/>
              </a:rPr>
              <a:t>Return to Phase 2 side</a:t>
            </a:r>
            <a:endParaRPr lang="en-US" sz="1400" dirty="0">
              <a:solidFill>
                <a:schemeClr val="accent3">
                  <a:lumMod val="20000"/>
                  <a:lumOff val="80000"/>
                </a:schemeClr>
              </a:solidFill>
            </a:endParaRPr>
          </a:p>
        </p:txBody>
      </p:sp>
    </p:spTree>
    <p:extLst>
      <p:ext uri="{BB962C8B-B14F-4D97-AF65-F5344CB8AC3E}">
        <p14:creationId xmlns:p14="http://schemas.microsoft.com/office/powerpoint/2010/main" val="503054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7A9393-DFD9-435A-BA97-C67C02BFC85C}"/>
              </a:ext>
            </a:extLst>
          </p:cNvPr>
          <p:cNvSpPr>
            <a:spLocks noGrp="1"/>
          </p:cNvSpPr>
          <p:nvPr>
            <p:ph type="title"/>
          </p:nvPr>
        </p:nvSpPr>
        <p:spPr/>
        <p:txBody>
          <a:bodyPr/>
          <a:lstStyle/>
          <a:p>
            <a:r>
              <a:rPr lang="en-US" dirty="0"/>
              <a:t>More on reservations in the </a:t>
            </a:r>
            <a:br>
              <a:rPr lang="en-US" dirty="0"/>
            </a:br>
            <a:r>
              <a:rPr lang="en-US" dirty="0">
                <a:hlinkClick r:id="rId3"/>
              </a:rPr>
              <a:t>NERV UPDATED SOPs</a:t>
            </a:r>
            <a:endParaRPr lang="en-US" dirty="0"/>
          </a:p>
        </p:txBody>
      </p:sp>
      <p:sp>
        <p:nvSpPr>
          <p:cNvPr id="4" name="TextBox 3">
            <a:extLst>
              <a:ext uri="{FF2B5EF4-FFF2-40B4-BE49-F238E27FC236}">
                <a16:creationId xmlns:a16="http://schemas.microsoft.com/office/drawing/2014/main" id="{5A0145B9-8D8C-489E-A64D-DFD4B75DEB38}"/>
              </a:ext>
            </a:extLst>
          </p:cNvPr>
          <p:cNvSpPr txBox="1"/>
          <p:nvPr/>
        </p:nvSpPr>
        <p:spPr>
          <a:xfrm>
            <a:off x="666113" y="1049986"/>
            <a:ext cx="4452257" cy="584775"/>
          </a:xfrm>
          <a:prstGeom prst="rect">
            <a:avLst/>
          </a:prstGeom>
          <a:noFill/>
        </p:spPr>
        <p:txBody>
          <a:bodyPr wrap="square" rtlCol="0">
            <a:spAutoFit/>
          </a:bodyPr>
          <a:lstStyle/>
          <a:p>
            <a:r>
              <a:rPr lang="en-US" sz="3200" dirty="0">
                <a:solidFill>
                  <a:schemeClr val="tx2">
                    <a:lumMod val="75000"/>
                  </a:schemeClr>
                </a:solidFill>
              </a:rPr>
              <a:t>Reservations</a:t>
            </a:r>
          </a:p>
        </p:txBody>
      </p:sp>
      <p:pic>
        <p:nvPicPr>
          <p:cNvPr id="6" name="Picture Placeholder 5">
            <a:extLst>
              <a:ext uri="{FF2B5EF4-FFF2-40B4-BE49-F238E27FC236}">
                <a16:creationId xmlns:a16="http://schemas.microsoft.com/office/drawing/2014/main" id="{00856DCC-62F0-451C-BCEB-B24FA307DA4E}"/>
              </a:ext>
            </a:extLst>
          </p:cNvPr>
          <p:cNvPicPr>
            <a:picLocks noGrp="1" noChangeAspect="1"/>
          </p:cNvPicPr>
          <p:nvPr>
            <p:ph type="pic" sz="quarter" idx="18"/>
          </p:nvPr>
        </p:nvPicPr>
        <p:blipFill>
          <a:blip r:embed="rId4"/>
          <a:srcRect l="21788" r="21788"/>
          <a:stretch>
            <a:fillRect/>
          </a:stretch>
        </p:blipFill>
        <p:spPr>
          <a:prstGeom prst="rect">
            <a:avLst/>
          </a:prstGeom>
        </p:spPr>
      </p:pic>
      <p:sp>
        <p:nvSpPr>
          <p:cNvPr id="5" name="TextBox 4">
            <a:extLst>
              <a:ext uri="{FF2B5EF4-FFF2-40B4-BE49-F238E27FC236}">
                <a16:creationId xmlns:a16="http://schemas.microsoft.com/office/drawing/2014/main" id="{7842567A-61C7-4CC2-B76F-A4AF2F2A6E31}"/>
              </a:ext>
            </a:extLst>
          </p:cNvPr>
          <p:cNvSpPr txBox="1"/>
          <p:nvPr/>
        </p:nvSpPr>
        <p:spPr>
          <a:xfrm>
            <a:off x="805218" y="1777035"/>
            <a:ext cx="4313152"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As of June 2021, all NERV reservations will need to be made through the dispatch center.</a:t>
            </a:r>
          </a:p>
          <a:p>
            <a:pPr marL="285750" indent="-285750">
              <a:buFont typeface="Arial" panose="020B0604020202020204" pitchFamily="34" charset="0"/>
              <a:buChar char="•"/>
            </a:pPr>
            <a:r>
              <a:rPr lang="en-US" sz="1600" dirty="0"/>
              <a:t>If you are self sufficient or have a government issued travel card and access to a travel reimbursement system such as (</a:t>
            </a:r>
            <a:r>
              <a:rPr lang="fr-FR" sz="1600" dirty="0"/>
              <a:t>ETS, BCD, Duluth, Concur, </a:t>
            </a:r>
            <a:r>
              <a:rPr lang="fr-FR" sz="1600" dirty="0" err="1"/>
              <a:t>etc</a:t>
            </a:r>
            <a:r>
              <a:rPr lang="fr-FR" sz="1600" dirty="0"/>
              <a:t>); </a:t>
            </a:r>
            <a:r>
              <a:rPr lang="fr-FR" sz="1600" dirty="0" err="1"/>
              <a:t>you</a:t>
            </a:r>
            <a:r>
              <a:rPr lang="fr-FR" sz="1600" dirty="0"/>
              <a:t> are </a:t>
            </a:r>
            <a:r>
              <a:rPr lang="fr-FR" sz="1600" dirty="0" err="1"/>
              <a:t>required</a:t>
            </a:r>
            <a:r>
              <a:rPr lang="fr-FR" sz="1600" dirty="0"/>
              <a:t> to book </a:t>
            </a:r>
            <a:r>
              <a:rPr lang="fr-FR" sz="1600" dirty="0" err="1"/>
              <a:t>your</a:t>
            </a:r>
            <a:r>
              <a:rPr lang="fr-FR" sz="1600" dirty="0"/>
              <a:t> </a:t>
            </a:r>
            <a:r>
              <a:rPr lang="fr-FR" sz="1600" dirty="0" err="1"/>
              <a:t>reservation</a:t>
            </a:r>
            <a:r>
              <a:rPr lang="fr-FR" sz="1600" dirty="0"/>
              <a:t> </a:t>
            </a:r>
            <a:r>
              <a:rPr lang="fr-FR" sz="1600" dirty="0" err="1"/>
              <a:t>through</a:t>
            </a:r>
            <a:r>
              <a:rPr lang="fr-FR" sz="1600" dirty="0"/>
              <a:t> </a:t>
            </a:r>
            <a:r>
              <a:rPr lang="fr-FR" sz="1600" dirty="0" err="1"/>
              <a:t>your</a:t>
            </a:r>
            <a:r>
              <a:rPr lang="fr-FR" sz="1600" dirty="0"/>
              <a:t> standard </a:t>
            </a:r>
            <a:r>
              <a:rPr lang="fr-FR" sz="1600" dirty="0" err="1"/>
              <a:t>travel</a:t>
            </a:r>
            <a:r>
              <a:rPr lang="fr-FR" sz="1600" dirty="0"/>
              <a:t> </a:t>
            </a:r>
            <a:r>
              <a:rPr lang="fr-FR" sz="1600" dirty="0" err="1"/>
              <a:t>reservation</a:t>
            </a:r>
            <a:r>
              <a:rPr lang="fr-FR" sz="1600" dirty="0"/>
              <a:t> process.</a:t>
            </a:r>
            <a:endParaRPr lang="en-US" sz="1600" dirty="0"/>
          </a:p>
          <a:p>
            <a:pPr marL="285750" indent="-285750">
              <a:buFont typeface="Arial" panose="020B0604020202020204" pitchFamily="34" charset="0"/>
              <a:buChar char="•"/>
            </a:pPr>
            <a:r>
              <a:rPr lang="en-US" sz="1600" dirty="0"/>
              <a:t>If there are issues with the reservation, call the Enterprise help desk at 844-665-4702</a:t>
            </a:r>
          </a:p>
        </p:txBody>
      </p:sp>
    </p:spTree>
    <p:extLst>
      <p:ext uri="{BB962C8B-B14F-4D97-AF65-F5344CB8AC3E}">
        <p14:creationId xmlns:p14="http://schemas.microsoft.com/office/powerpoint/2010/main" val="3066916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7A9393-DFD9-435A-BA97-C67C02BFC85C}"/>
              </a:ext>
            </a:extLst>
          </p:cNvPr>
          <p:cNvSpPr>
            <a:spLocks noGrp="1"/>
          </p:cNvSpPr>
          <p:nvPr>
            <p:ph type="title"/>
          </p:nvPr>
        </p:nvSpPr>
        <p:spPr/>
        <p:txBody>
          <a:bodyPr/>
          <a:lstStyle/>
          <a:p>
            <a:r>
              <a:rPr lang="en-US" dirty="0"/>
              <a:t>More on transferring vehicles in the </a:t>
            </a:r>
            <a:br>
              <a:rPr lang="en-US" dirty="0">
                <a:hlinkClick r:id="rId3"/>
              </a:rPr>
            </a:br>
            <a:r>
              <a:rPr lang="en-US" dirty="0">
                <a:hlinkClick r:id="rId3"/>
              </a:rPr>
              <a:t>NERV UPDATED SOPs</a:t>
            </a:r>
            <a:endParaRPr lang="en-US" dirty="0"/>
          </a:p>
        </p:txBody>
      </p:sp>
      <p:sp>
        <p:nvSpPr>
          <p:cNvPr id="4" name="TextBox 3">
            <a:extLst>
              <a:ext uri="{FF2B5EF4-FFF2-40B4-BE49-F238E27FC236}">
                <a16:creationId xmlns:a16="http://schemas.microsoft.com/office/drawing/2014/main" id="{5A0145B9-8D8C-489E-A64D-DFD4B75DEB38}"/>
              </a:ext>
            </a:extLst>
          </p:cNvPr>
          <p:cNvSpPr txBox="1"/>
          <p:nvPr/>
        </p:nvSpPr>
        <p:spPr>
          <a:xfrm>
            <a:off x="666113" y="1049986"/>
            <a:ext cx="4452257" cy="584775"/>
          </a:xfrm>
          <a:prstGeom prst="rect">
            <a:avLst/>
          </a:prstGeom>
          <a:noFill/>
        </p:spPr>
        <p:txBody>
          <a:bodyPr wrap="square" rtlCol="0">
            <a:spAutoFit/>
          </a:bodyPr>
          <a:lstStyle/>
          <a:p>
            <a:r>
              <a:rPr lang="en-US" sz="3200" dirty="0">
                <a:solidFill>
                  <a:schemeClr val="tx2">
                    <a:lumMod val="75000"/>
                  </a:schemeClr>
                </a:solidFill>
              </a:rPr>
              <a:t>Transferring Vehicles</a:t>
            </a:r>
          </a:p>
        </p:txBody>
      </p:sp>
      <p:pic>
        <p:nvPicPr>
          <p:cNvPr id="6" name="Picture Placeholder 5">
            <a:extLst>
              <a:ext uri="{FF2B5EF4-FFF2-40B4-BE49-F238E27FC236}">
                <a16:creationId xmlns:a16="http://schemas.microsoft.com/office/drawing/2014/main" id="{00856DCC-62F0-451C-BCEB-B24FA307DA4E}"/>
              </a:ext>
            </a:extLst>
          </p:cNvPr>
          <p:cNvPicPr>
            <a:picLocks noGrp="1" noChangeAspect="1"/>
          </p:cNvPicPr>
          <p:nvPr>
            <p:ph type="pic" sz="quarter" idx="18"/>
          </p:nvPr>
        </p:nvPicPr>
        <p:blipFill>
          <a:blip r:embed="rId4"/>
          <a:srcRect l="21788" r="21788"/>
          <a:stretch>
            <a:fillRect/>
          </a:stretch>
        </p:blipFill>
        <p:spPr>
          <a:prstGeom prst="rect">
            <a:avLst/>
          </a:prstGeom>
        </p:spPr>
      </p:pic>
      <p:sp>
        <p:nvSpPr>
          <p:cNvPr id="5" name="TextBox 4">
            <a:extLst>
              <a:ext uri="{FF2B5EF4-FFF2-40B4-BE49-F238E27FC236}">
                <a16:creationId xmlns:a16="http://schemas.microsoft.com/office/drawing/2014/main" id="{7842567A-61C7-4CC2-B76F-A4AF2F2A6E31}"/>
              </a:ext>
            </a:extLst>
          </p:cNvPr>
          <p:cNvSpPr txBox="1"/>
          <p:nvPr/>
        </p:nvSpPr>
        <p:spPr>
          <a:xfrm>
            <a:off x="805218" y="1777035"/>
            <a:ext cx="431315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446777"/>
                </a:solidFill>
              </a:rPr>
              <a:t>Overhead rented vehicle transfers are PROHIBITED.</a:t>
            </a:r>
          </a:p>
          <a:p>
            <a:pPr marL="285750" indent="-285750">
              <a:buFont typeface="Arial" panose="020B0604020202020204" pitchFamily="34" charset="0"/>
              <a:buChar char="•"/>
            </a:pPr>
            <a:r>
              <a:rPr lang="en-US" sz="2400" dirty="0">
                <a:solidFill>
                  <a:srgbClr val="446777"/>
                </a:solidFill>
              </a:rPr>
              <a:t>Dispatch centers are the only facilitators of a vehicle transfer.</a:t>
            </a:r>
          </a:p>
          <a:p>
            <a:pPr marL="285750" indent="-285750">
              <a:buFont typeface="Arial" panose="020B0604020202020204" pitchFamily="34" charset="0"/>
              <a:buChar char="•"/>
            </a:pPr>
            <a:r>
              <a:rPr lang="en-US" sz="2400" dirty="0">
                <a:solidFill>
                  <a:srgbClr val="446777"/>
                </a:solidFill>
              </a:rPr>
              <a:t>Only HD vehicles are eligible for transfer via dispatch.</a:t>
            </a:r>
          </a:p>
        </p:txBody>
      </p:sp>
      <p:sp>
        <p:nvSpPr>
          <p:cNvPr id="3" name="TextBox 2">
            <a:extLst>
              <a:ext uri="{FF2B5EF4-FFF2-40B4-BE49-F238E27FC236}">
                <a16:creationId xmlns:a16="http://schemas.microsoft.com/office/drawing/2014/main" id="{7BACCA44-C10A-4CC3-BBB6-0A9C46C98DF2}"/>
              </a:ext>
            </a:extLst>
          </p:cNvPr>
          <p:cNvSpPr txBox="1"/>
          <p:nvPr/>
        </p:nvSpPr>
        <p:spPr>
          <a:xfrm>
            <a:off x="3759707" y="6273225"/>
            <a:ext cx="1906035" cy="307777"/>
          </a:xfrm>
          <a:prstGeom prst="rect">
            <a:avLst/>
          </a:prstGeom>
          <a:noFill/>
        </p:spPr>
        <p:txBody>
          <a:bodyPr wrap="none" rtlCol="0">
            <a:spAutoFit/>
          </a:bodyPr>
          <a:lstStyle/>
          <a:p>
            <a:r>
              <a:rPr lang="en-US" sz="1400" dirty="0">
                <a:solidFill>
                  <a:schemeClr val="accent3">
                    <a:lumMod val="20000"/>
                    <a:lumOff val="80000"/>
                  </a:schemeClr>
                </a:solidFill>
                <a:hlinkClick r:id="rId5" action="ppaction://hlinksldjump"/>
              </a:rPr>
              <a:t>Return to Phase 2 side</a:t>
            </a:r>
            <a:endParaRPr lang="en-US" sz="1400" dirty="0">
              <a:solidFill>
                <a:schemeClr val="accent3">
                  <a:lumMod val="20000"/>
                  <a:lumOff val="80000"/>
                </a:schemeClr>
              </a:solidFill>
            </a:endParaRPr>
          </a:p>
        </p:txBody>
      </p:sp>
    </p:spTree>
    <p:extLst>
      <p:ext uri="{BB962C8B-B14F-4D97-AF65-F5344CB8AC3E}">
        <p14:creationId xmlns:p14="http://schemas.microsoft.com/office/powerpoint/2010/main" val="985429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26F1D9-0535-474D-81AA-B405ACC2769A}"/>
              </a:ext>
            </a:extLst>
          </p:cNvPr>
          <p:cNvSpPr>
            <a:spLocks noGrp="1"/>
          </p:cNvSpPr>
          <p:nvPr>
            <p:ph type="title"/>
          </p:nvPr>
        </p:nvSpPr>
        <p:spPr>
          <a:xfrm>
            <a:off x="4888131" y="741020"/>
            <a:ext cx="3940183" cy="592890"/>
          </a:xfrm>
        </p:spPr>
        <p:txBody>
          <a:bodyPr/>
          <a:lstStyle/>
          <a:p>
            <a:r>
              <a:rPr lang="en-US" dirty="0"/>
              <a:t>Contact us!</a:t>
            </a:r>
          </a:p>
        </p:txBody>
      </p:sp>
      <p:sp>
        <p:nvSpPr>
          <p:cNvPr id="7" name="Text Placeholder 6">
            <a:extLst>
              <a:ext uri="{FF2B5EF4-FFF2-40B4-BE49-F238E27FC236}">
                <a16:creationId xmlns:a16="http://schemas.microsoft.com/office/drawing/2014/main" id="{AE85C146-6D57-48BD-AAFF-E5EFBD3E9D67}"/>
              </a:ext>
            </a:extLst>
          </p:cNvPr>
          <p:cNvSpPr>
            <a:spLocks noGrp="1"/>
          </p:cNvSpPr>
          <p:nvPr>
            <p:ph type="body" sz="quarter" idx="15"/>
          </p:nvPr>
        </p:nvSpPr>
        <p:spPr>
          <a:xfrm>
            <a:off x="3220872" y="853026"/>
            <a:ext cx="1571724" cy="368878"/>
          </a:xfrm>
        </p:spPr>
        <p:txBody>
          <a:bodyPr/>
          <a:lstStyle/>
          <a:p>
            <a:r>
              <a:rPr lang="en-US" dirty="0"/>
              <a:t>Questions?</a:t>
            </a:r>
          </a:p>
        </p:txBody>
      </p:sp>
      <p:pic>
        <p:nvPicPr>
          <p:cNvPr id="4" name="Picture Placeholder 3">
            <a:extLst>
              <a:ext uri="{FF2B5EF4-FFF2-40B4-BE49-F238E27FC236}">
                <a16:creationId xmlns:a16="http://schemas.microsoft.com/office/drawing/2014/main" id="{283B3BE3-A5B3-45AB-AFC7-3607BAE51540}"/>
              </a:ext>
            </a:extLst>
          </p:cNvPr>
          <p:cNvPicPr>
            <a:picLocks noGrp="1" noChangeAspect="1"/>
          </p:cNvPicPr>
          <p:nvPr>
            <p:ph type="pic" sz="quarter" idx="12"/>
          </p:nvPr>
        </p:nvPicPr>
        <p:blipFill>
          <a:blip r:embed="rId2"/>
          <a:srcRect/>
          <a:stretch>
            <a:fillRect/>
          </a:stretch>
        </p:blipFill>
        <p:spPr>
          <a:prstGeom prst="rect">
            <a:avLst/>
          </a:prstGeom>
        </p:spPr>
      </p:pic>
      <p:pic>
        <p:nvPicPr>
          <p:cNvPr id="19" name="Picture Placeholder 18">
            <a:extLst>
              <a:ext uri="{FF2B5EF4-FFF2-40B4-BE49-F238E27FC236}">
                <a16:creationId xmlns:a16="http://schemas.microsoft.com/office/drawing/2014/main" id="{68C0F299-3E89-415A-93EE-FDA93D0E10A1}"/>
              </a:ext>
            </a:extLst>
          </p:cNvPr>
          <p:cNvPicPr>
            <a:picLocks noGrp="1" noChangeAspect="1"/>
          </p:cNvPicPr>
          <p:nvPr>
            <p:ph type="pic" sz="quarter" idx="13"/>
          </p:nvPr>
        </p:nvPicPr>
        <p:blipFill>
          <a:blip r:embed="rId3"/>
          <a:srcRect/>
          <a:stretch>
            <a:fillRect/>
          </a:stretch>
        </p:blipFill>
        <p:spPr>
          <a:prstGeom prst="rect">
            <a:avLst/>
          </a:prstGeom>
        </p:spPr>
      </p:pic>
      <p:sp>
        <p:nvSpPr>
          <p:cNvPr id="2" name="TextBox 1">
            <a:extLst>
              <a:ext uri="{FF2B5EF4-FFF2-40B4-BE49-F238E27FC236}">
                <a16:creationId xmlns:a16="http://schemas.microsoft.com/office/drawing/2014/main" id="{F657A816-250B-4F66-A2B2-F3106A3BF341}"/>
              </a:ext>
            </a:extLst>
          </p:cNvPr>
          <p:cNvSpPr txBox="1"/>
          <p:nvPr/>
        </p:nvSpPr>
        <p:spPr>
          <a:xfrm>
            <a:off x="573206" y="5820535"/>
            <a:ext cx="2647666" cy="369332"/>
          </a:xfrm>
          <a:prstGeom prst="rect">
            <a:avLst/>
          </a:prstGeom>
          <a:noFill/>
        </p:spPr>
        <p:txBody>
          <a:bodyPr wrap="square" rtlCol="0">
            <a:spAutoFit/>
          </a:bodyPr>
          <a:lstStyle/>
          <a:p>
            <a:pPr algn="ctr"/>
            <a:r>
              <a:rPr lang="en-US" dirty="0">
                <a:solidFill>
                  <a:srgbClr val="446777"/>
                </a:solidFill>
              </a:rPr>
              <a:t>sm.fs.nerv@usda.gov</a:t>
            </a:r>
          </a:p>
        </p:txBody>
      </p:sp>
      <p:sp>
        <p:nvSpPr>
          <p:cNvPr id="10" name="TextBox 9">
            <a:extLst>
              <a:ext uri="{FF2B5EF4-FFF2-40B4-BE49-F238E27FC236}">
                <a16:creationId xmlns:a16="http://schemas.microsoft.com/office/drawing/2014/main" id="{A4D2024C-CFA5-42CC-B742-629667C8BBCE}"/>
              </a:ext>
            </a:extLst>
          </p:cNvPr>
          <p:cNvSpPr txBox="1"/>
          <p:nvPr/>
        </p:nvSpPr>
        <p:spPr>
          <a:xfrm>
            <a:off x="3370663" y="5820535"/>
            <a:ext cx="2647666" cy="369332"/>
          </a:xfrm>
          <a:prstGeom prst="rect">
            <a:avLst/>
          </a:prstGeom>
          <a:noFill/>
        </p:spPr>
        <p:txBody>
          <a:bodyPr wrap="square" rtlCol="0">
            <a:spAutoFit/>
          </a:bodyPr>
          <a:lstStyle/>
          <a:p>
            <a:pPr algn="ctr"/>
            <a:r>
              <a:rPr lang="en-US" dirty="0">
                <a:solidFill>
                  <a:srgbClr val="446777"/>
                </a:solidFill>
              </a:rPr>
              <a:t>208-390-4868 - NERV</a:t>
            </a:r>
          </a:p>
        </p:txBody>
      </p:sp>
      <p:sp>
        <p:nvSpPr>
          <p:cNvPr id="13" name="TextBox 12">
            <a:extLst>
              <a:ext uri="{FF2B5EF4-FFF2-40B4-BE49-F238E27FC236}">
                <a16:creationId xmlns:a16="http://schemas.microsoft.com/office/drawing/2014/main" id="{011F36AF-48CB-4E59-BFF6-56328885C51A}"/>
              </a:ext>
            </a:extLst>
          </p:cNvPr>
          <p:cNvSpPr txBox="1"/>
          <p:nvPr/>
        </p:nvSpPr>
        <p:spPr>
          <a:xfrm>
            <a:off x="6431104" y="5820535"/>
            <a:ext cx="2120872" cy="461665"/>
          </a:xfrm>
          <a:prstGeom prst="rect">
            <a:avLst/>
          </a:prstGeom>
          <a:noFill/>
        </p:spPr>
        <p:txBody>
          <a:bodyPr wrap="square" rtlCol="0">
            <a:spAutoFit/>
          </a:bodyPr>
          <a:lstStyle/>
          <a:p>
            <a:r>
              <a:rPr lang="en-US" sz="1200" dirty="0">
                <a:solidFill>
                  <a:srgbClr val="446777"/>
                </a:solidFill>
                <a:hlinkClick r:id="rId4">
                  <a:extLst>
                    <a:ext uri="{A12FA001-AC4F-418D-AE19-62706E023703}">
                      <ahyp:hlinkClr xmlns:ahyp="http://schemas.microsoft.com/office/drawing/2018/hyperlinkcolor" val="tx"/>
                    </a:ext>
                  </a:extLst>
                </a:hlinkClick>
              </a:rPr>
              <a:t>https://sites.google.com/a/firenet.gov/nerv/home</a:t>
            </a:r>
            <a:endParaRPr lang="en-US" sz="1200" dirty="0">
              <a:solidFill>
                <a:srgbClr val="446777"/>
              </a:solidFill>
            </a:endParaRPr>
          </a:p>
        </p:txBody>
      </p:sp>
      <p:sp>
        <p:nvSpPr>
          <p:cNvPr id="14" name="TextBox 13">
            <a:extLst>
              <a:ext uri="{FF2B5EF4-FFF2-40B4-BE49-F238E27FC236}">
                <a16:creationId xmlns:a16="http://schemas.microsoft.com/office/drawing/2014/main" id="{48FD7D8B-314F-4002-A75A-709CE8E1FC15}"/>
              </a:ext>
            </a:extLst>
          </p:cNvPr>
          <p:cNvSpPr txBox="1"/>
          <p:nvPr/>
        </p:nvSpPr>
        <p:spPr>
          <a:xfrm>
            <a:off x="8964751" y="5641530"/>
            <a:ext cx="2797457" cy="923330"/>
          </a:xfrm>
          <a:prstGeom prst="rect">
            <a:avLst/>
          </a:prstGeom>
          <a:noFill/>
        </p:spPr>
        <p:txBody>
          <a:bodyPr wrap="square" rtlCol="0">
            <a:spAutoFit/>
          </a:bodyPr>
          <a:lstStyle/>
          <a:p>
            <a:pPr algn="ctr"/>
            <a:r>
              <a:rPr lang="en-US" dirty="0">
                <a:solidFill>
                  <a:srgbClr val="446777"/>
                </a:solidFill>
              </a:rPr>
              <a:t>Enterprise 855-266-9565 –Roadside Assistance – 800-307-6666</a:t>
            </a:r>
          </a:p>
        </p:txBody>
      </p:sp>
      <p:pic>
        <p:nvPicPr>
          <p:cNvPr id="8" name="Picture Placeholder 7">
            <a:extLst>
              <a:ext uri="{FF2B5EF4-FFF2-40B4-BE49-F238E27FC236}">
                <a16:creationId xmlns:a16="http://schemas.microsoft.com/office/drawing/2014/main" id="{0C2EAD3F-DE67-4186-926C-B89CC387A395}"/>
              </a:ext>
            </a:extLst>
          </p:cNvPr>
          <p:cNvPicPr>
            <a:picLocks noGrp="1" noChangeAspect="1"/>
          </p:cNvPicPr>
          <p:nvPr>
            <p:ph type="pic" sz="quarter" idx="10"/>
          </p:nvPr>
        </p:nvPicPr>
        <p:blipFill>
          <a:blip r:embed="rId5"/>
          <a:srcRect/>
          <a:stretch>
            <a:fillRect/>
          </a:stretch>
        </p:blipFill>
        <p:spPr>
          <a:prstGeom prst="rect">
            <a:avLst/>
          </a:prstGeom>
        </p:spPr>
      </p:pic>
      <p:pic>
        <p:nvPicPr>
          <p:cNvPr id="17" name="Picture Placeholder 16">
            <a:extLst>
              <a:ext uri="{FF2B5EF4-FFF2-40B4-BE49-F238E27FC236}">
                <a16:creationId xmlns:a16="http://schemas.microsoft.com/office/drawing/2014/main" id="{5B2A169B-E59D-4B3F-AE4A-F11957E62C14}"/>
              </a:ext>
            </a:extLst>
          </p:cNvPr>
          <p:cNvPicPr>
            <a:picLocks noGrp="1" noChangeAspect="1"/>
          </p:cNvPicPr>
          <p:nvPr>
            <p:ph type="pic" sz="quarter" idx="11"/>
          </p:nvPr>
        </p:nvPicPr>
        <p:blipFill>
          <a:blip r:embed="rId6"/>
          <a:srcRect t="337" b="337"/>
          <a:stretch>
            <a:fillRect/>
          </a:stretch>
        </p:blipFill>
        <p:spPr>
          <a:prstGeom prst="rect">
            <a:avLst/>
          </a:prstGeom>
        </p:spPr>
      </p:pic>
      <p:sp>
        <p:nvSpPr>
          <p:cNvPr id="15" name="Text Placeholder 14">
            <a:extLst>
              <a:ext uri="{FF2B5EF4-FFF2-40B4-BE49-F238E27FC236}">
                <a16:creationId xmlns:a16="http://schemas.microsoft.com/office/drawing/2014/main" id="{608617CD-A308-4E85-8CE2-9DE079FB1963}"/>
              </a:ext>
            </a:extLst>
          </p:cNvPr>
          <p:cNvSpPr txBox="1">
            <a:spLocks noGrp="1"/>
          </p:cNvSpPr>
          <p:nvPr>
            <p:ph type="body" sz="quarter" idx="18"/>
          </p:nvPr>
        </p:nvSpPr>
        <p:spPr>
          <a:xfrm>
            <a:off x="3198813" y="1531938"/>
            <a:ext cx="5794375" cy="676275"/>
          </a:xfrm>
          <a:prstGeom prst="rect">
            <a:avLst/>
          </a:prstGeom>
          <a:noFill/>
        </p:spPr>
        <p:txBody>
          <a:bodyPr wrap="none" rtlCol="0">
            <a:spAutoFit/>
          </a:bodyPr>
          <a:lstStyle/>
          <a:p>
            <a:r>
              <a:rPr lang="en-US" dirty="0"/>
              <a:t>If you need help, please reach out for assistance!</a:t>
            </a:r>
          </a:p>
        </p:txBody>
      </p:sp>
    </p:spTree>
    <p:extLst>
      <p:ext uri="{BB962C8B-B14F-4D97-AF65-F5344CB8AC3E}">
        <p14:creationId xmlns:p14="http://schemas.microsoft.com/office/powerpoint/2010/main" val="1695729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EB70297-6CCC-45D2-B198-A6F5667C2D02}"/>
              </a:ext>
            </a:extLst>
          </p:cNvPr>
          <p:cNvSpPr>
            <a:spLocks noGrp="1"/>
          </p:cNvSpPr>
          <p:nvPr>
            <p:ph type="pic" sz="quarter" idx="12"/>
          </p:nvPr>
        </p:nvSpPr>
        <p:spPr/>
      </p:sp>
      <p:sp>
        <p:nvSpPr>
          <p:cNvPr id="3" name="Text Placeholder 2">
            <a:extLst>
              <a:ext uri="{FF2B5EF4-FFF2-40B4-BE49-F238E27FC236}">
                <a16:creationId xmlns:a16="http://schemas.microsoft.com/office/drawing/2014/main" id="{2ED8635D-D755-40E1-AEA4-9F616C5B86E9}"/>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3958FD19-C114-4655-B2DC-51EC1E9E87F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22333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60000"/>
                <a:lumOff val="40000"/>
              </a:schemeClr>
            </a:gs>
            <a:gs pos="2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D52AF4-A5E7-4AD8-92D4-C44147600D6A}"/>
              </a:ext>
            </a:extLst>
          </p:cNvPr>
          <p:cNvSpPr txBox="1"/>
          <p:nvPr/>
        </p:nvSpPr>
        <p:spPr>
          <a:xfrm>
            <a:off x="4409500" y="426966"/>
            <a:ext cx="7456715" cy="707886"/>
          </a:xfrm>
          <a:prstGeom prst="rect">
            <a:avLst/>
          </a:prstGeom>
          <a:noFill/>
        </p:spPr>
        <p:txBody>
          <a:bodyPr wrap="square" rtlCol="0">
            <a:spAutoFit/>
          </a:bodyPr>
          <a:lstStyle/>
          <a:p>
            <a:r>
              <a:rPr lang="en-US" sz="4000" dirty="0">
                <a:latin typeface="+mj-lt"/>
              </a:rPr>
              <a:t>NERV is like a wheel </a:t>
            </a:r>
          </a:p>
        </p:txBody>
      </p:sp>
      <p:sp>
        <p:nvSpPr>
          <p:cNvPr id="7" name="TextBox 6">
            <a:extLst>
              <a:ext uri="{FF2B5EF4-FFF2-40B4-BE49-F238E27FC236}">
                <a16:creationId xmlns:a16="http://schemas.microsoft.com/office/drawing/2014/main" id="{1D19008B-57E7-47AF-933B-D9A2A14C7042}"/>
              </a:ext>
            </a:extLst>
          </p:cNvPr>
          <p:cNvSpPr txBox="1"/>
          <p:nvPr/>
        </p:nvSpPr>
        <p:spPr>
          <a:xfrm>
            <a:off x="892629" y="2427514"/>
            <a:ext cx="3597049" cy="1846659"/>
          </a:xfrm>
          <a:prstGeom prst="rect">
            <a:avLst/>
          </a:prstGeom>
          <a:noFill/>
          <a:ln>
            <a:solidFill>
              <a:schemeClr val="accent3">
                <a:lumMod val="75000"/>
              </a:schemeClr>
            </a:solidFill>
          </a:ln>
        </p:spPr>
        <p:txBody>
          <a:bodyPr wrap="square" rtlCol="0">
            <a:spAutoFit/>
          </a:bodyPr>
          <a:lstStyle/>
          <a:p>
            <a:r>
              <a:rPr lang="en-US" sz="2400" b="1" dirty="0"/>
              <a:t>Enterprise</a:t>
            </a:r>
          </a:p>
          <a:p>
            <a:pPr marL="285750" indent="-285750">
              <a:buFont typeface="Arial" panose="020B0604020202020204" pitchFamily="34" charset="0"/>
              <a:buChar char="•"/>
            </a:pPr>
            <a:r>
              <a:rPr lang="en-US" dirty="0"/>
              <a:t>Takes reservations</a:t>
            </a:r>
          </a:p>
          <a:p>
            <a:pPr marL="285750" indent="-285750">
              <a:buFont typeface="Arial" panose="020B0604020202020204" pitchFamily="34" charset="0"/>
              <a:buChar char="•"/>
            </a:pPr>
            <a:r>
              <a:rPr lang="en-US" dirty="0"/>
              <a:t>Cancel reservations</a:t>
            </a:r>
          </a:p>
          <a:p>
            <a:pPr marL="285750" indent="-285750">
              <a:buFont typeface="Arial" panose="020B0604020202020204" pitchFamily="34" charset="0"/>
              <a:buChar char="•"/>
            </a:pPr>
            <a:r>
              <a:rPr lang="en-US" dirty="0"/>
              <a:t>Provides vehicles</a:t>
            </a:r>
          </a:p>
          <a:p>
            <a:pPr marL="285750" indent="-285750">
              <a:buFont typeface="Arial" panose="020B0604020202020204" pitchFamily="34" charset="0"/>
              <a:buChar char="•"/>
            </a:pPr>
            <a:r>
              <a:rPr lang="en-US" dirty="0"/>
              <a:t>Sets store locations and hours</a:t>
            </a:r>
          </a:p>
          <a:p>
            <a:pPr marL="285750" indent="-285750">
              <a:buFont typeface="Arial" panose="020B0604020202020204" pitchFamily="34" charset="0"/>
              <a:buChar char="•"/>
            </a:pPr>
            <a:r>
              <a:rPr lang="en-US" dirty="0"/>
              <a:t>Provides Rental Agreements</a:t>
            </a:r>
          </a:p>
        </p:txBody>
      </p:sp>
      <p:sp>
        <p:nvSpPr>
          <p:cNvPr id="21" name="TextBox 20">
            <a:extLst>
              <a:ext uri="{FF2B5EF4-FFF2-40B4-BE49-F238E27FC236}">
                <a16:creationId xmlns:a16="http://schemas.microsoft.com/office/drawing/2014/main" id="{726BECA4-DA08-4E43-B37B-C49DDF3DB7DA}"/>
              </a:ext>
            </a:extLst>
          </p:cNvPr>
          <p:cNvSpPr txBox="1"/>
          <p:nvPr/>
        </p:nvSpPr>
        <p:spPr>
          <a:xfrm>
            <a:off x="7881257" y="2427514"/>
            <a:ext cx="3672221" cy="3508653"/>
          </a:xfrm>
          <a:prstGeom prst="rect">
            <a:avLst/>
          </a:prstGeom>
          <a:noFill/>
          <a:ln>
            <a:solidFill>
              <a:schemeClr val="accent3">
                <a:lumMod val="75000"/>
              </a:schemeClr>
            </a:solidFill>
          </a:ln>
        </p:spPr>
        <p:txBody>
          <a:bodyPr wrap="square" rtlCol="0">
            <a:spAutoFit/>
          </a:bodyPr>
          <a:lstStyle/>
          <a:p>
            <a:r>
              <a:rPr lang="en-US" sz="2400" b="1" dirty="0"/>
              <a:t>US Forest Service</a:t>
            </a:r>
          </a:p>
          <a:p>
            <a:pPr marL="285750" indent="-285750">
              <a:buFont typeface="Arial" panose="020B0604020202020204" pitchFamily="34" charset="0"/>
              <a:buChar char="•"/>
            </a:pPr>
            <a:r>
              <a:rPr lang="en-US" dirty="0"/>
              <a:t>Administer the program according to Federal Procurement Regulations</a:t>
            </a:r>
          </a:p>
          <a:p>
            <a:pPr marL="285750" indent="-285750">
              <a:buFont typeface="Arial" panose="020B0604020202020204" pitchFamily="34" charset="0"/>
              <a:buChar char="•"/>
            </a:pPr>
            <a:r>
              <a:rPr lang="en-US" dirty="0"/>
              <a:t>Administer the NERV website</a:t>
            </a:r>
          </a:p>
          <a:p>
            <a:pPr marL="285750" indent="-285750">
              <a:buFont typeface="Arial" panose="020B0604020202020204" pitchFamily="34" charset="0"/>
              <a:buChar char="•"/>
            </a:pPr>
            <a:r>
              <a:rPr lang="en-US" dirty="0"/>
              <a:t>Collects user packets and matches with rental invoices</a:t>
            </a:r>
          </a:p>
          <a:p>
            <a:pPr marL="285750" indent="-285750">
              <a:buFont typeface="Arial" panose="020B0604020202020204" pitchFamily="34" charset="0"/>
              <a:buChar char="•"/>
            </a:pPr>
            <a:r>
              <a:rPr lang="en-US" dirty="0"/>
              <a:t>Pays invoices</a:t>
            </a:r>
          </a:p>
          <a:p>
            <a:pPr marL="285750" indent="-285750">
              <a:buFont typeface="Arial" panose="020B0604020202020204" pitchFamily="34" charset="0"/>
              <a:buChar char="•"/>
            </a:pPr>
            <a:r>
              <a:rPr lang="en-US" dirty="0"/>
              <a:t>Claim determination and findings</a:t>
            </a:r>
          </a:p>
          <a:p>
            <a:pPr marL="285750" indent="-285750">
              <a:buFont typeface="Arial" panose="020B0604020202020204" pitchFamily="34" charset="0"/>
              <a:buChar char="•"/>
            </a:pPr>
            <a:r>
              <a:rPr lang="en-US" b="1" i="1" dirty="0"/>
              <a:t>Not so obvious – we do not have access to reservations – only Enterprise has that access</a:t>
            </a:r>
          </a:p>
        </p:txBody>
      </p:sp>
      <p:sp>
        <p:nvSpPr>
          <p:cNvPr id="22" name="TextBox 21">
            <a:extLst>
              <a:ext uri="{FF2B5EF4-FFF2-40B4-BE49-F238E27FC236}">
                <a16:creationId xmlns:a16="http://schemas.microsoft.com/office/drawing/2014/main" id="{1D675F08-63F0-4891-BF03-6D86FDBB9524}"/>
              </a:ext>
            </a:extLst>
          </p:cNvPr>
          <p:cNvSpPr txBox="1"/>
          <p:nvPr/>
        </p:nvSpPr>
        <p:spPr>
          <a:xfrm>
            <a:off x="2174081" y="4916067"/>
            <a:ext cx="5159829" cy="1569660"/>
          </a:xfrm>
          <a:prstGeom prst="rect">
            <a:avLst/>
          </a:prstGeom>
          <a:noFill/>
          <a:ln>
            <a:solidFill>
              <a:schemeClr val="accent3">
                <a:lumMod val="75000"/>
              </a:schemeClr>
            </a:solidFill>
          </a:ln>
        </p:spPr>
        <p:txBody>
          <a:bodyPr wrap="square" rtlCol="0">
            <a:spAutoFit/>
          </a:bodyPr>
          <a:lstStyle/>
          <a:p>
            <a:r>
              <a:rPr lang="en-US" sz="2400" b="1" dirty="0"/>
              <a:t>Users &amp; Dispatch working together</a:t>
            </a:r>
          </a:p>
          <a:p>
            <a:pPr marL="285750" indent="-285750">
              <a:buFont typeface="Arial" panose="020B0604020202020204" pitchFamily="34" charset="0"/>
              <a:buChar char="•"/>
            </a:pPr>
            <a:r>
              <a:rPr lang="en-US" dirty="0"/>
              <a:t>Makes reservation</a:t>
            </a:r>
          </a:p>
          <a:p>
            <a:pPr marL="285750" indent="-285750">
              <a:buFont typeface="Arial" panose="020B0604020202020204" pitchFamily="34" charset="0"/>
              <a:buChar char="•"/>
            </a:pPr>
            <a:r>
              <a:rPr lang="en-US" dirty="0"/>
              <a:t>Utilize Enterprise vehicles </a:t>
            </a:r>
          </a:p>
          <a:p>
            <a:pPr marL="285750" indent="-285750">
              <a:buFont typeface="Arial" panose="020B0604020202020204" pitchFamily="34" charset="0"/>
              <a:buChar char="•"/>
            </a:pPr>
            <a:r>
              <a:rPr lang="en-US" dirty="0"/>
              <a:t>Submit user packets</a:t>
            </a:r>
          </a:p>
          <a:p>
            <a:pPr marL="285750" indent="-285750">
              <a:buFont typeface="Arial" panose="020B0604020202020204" pitchFamily="34" charset="0"/>
              <a:buChar char="•"/>
            </a:pPr>
            <a:r>
              <a:rPr lang="en-US" dirty="0"/>
              <a:t>Document damage</a:t>
            </a:r>
          </a:p>
        </p:txBody>
      </p:sp>
      <p:cxnSp>
        <p:nvCxnSpPr>
          <p:cNvPr id="13" name="Straight Arrow Connector 12">
            <a:extLst>
              <a:ext uri="{FF2B5EF4-FFF2-40B4-BE49-F238E27FC236}">
                <a16:creationId xmlns:a16="http://schemas.microsoft.com/office/drawing/2014/main" id="{4CDE5176-05C9-4EEF-9F6A-5C2236502BEF}"/>
              </a:ext>
            </a:extLst>
          </p:cNvPr>
          <p:cNvCxnSpPr/>
          <p:nvPr/>
        </p:nvCxnSpPr>
        <p:spPr>
          <a:xfrm flipH="1" flipV="1">
            <a:off x="4489678" y="3668486"/>
            <a:ext cx="528636" cy="1959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BFE47C4-F39A-4D3A-8BAB-A032EF3C7FDF}"/>
              </a:ext>
            </a:extLst>
          </p:cNvPr>
          <p:cNvCxnSpPr>
            <a:cxnSpLocks/>
          </p:cNvCxnSpPr>
          <p:nvPr/>
        </p:nvCxnSpPr>
        <p:spPr>
          <a:xfrm flipV="1">
            <a:off x="7173688" y="3766458"/>
            <a:ext cx="707569" cy="2307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A967DE6-096D-4079-88A6-AF8D1B087632}"/>
              </a:ext>
            </a:extLst>
          </p:cNvPr>
          <p:cNvCxnSpPr>
            <a:cxnSpLocks/>
          </p:cNvCxnSpPr>
          <p:nvPr/>
        </p:nvCxnSpPr>
        <p:spPr>
          <a:xfrm flipH="1">
            <a:off x="6043101" y="4401900"/>
            <a:ext cx="1" cy="61546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71DCA10-FE06-436F-9317-5A62C1F6D9C4}"/>
              </a:ext>
            </a:extLst>
          </p:cNvPr>
          <p:cNvSpPr txBox="1"/>
          <p:nvPr/>
        </p:nvSpPr>
        <p:spPr>
          <a:xfrm>
            <a:off x="5560717" y="1150185"/>
            <a:ext cx="5926494" cy="400110"/>
          </a:xfrm>
          <a:prstGeom prst="rect">
            <a:avLst/>
          </a:prstGeom>
          <a:noFill/>
        </p:spPr>
        <p:txBody>
          <a:bodyPr wrap="none" rtlCol="0">
            <a:spAutoFit/>
          </a:bodyPr>
          <a:lstStyle/>
          <a:p>
            <a:r>
              <a:rPr lang="en-US" sz="2000" dirty="0"/>
              <a:t>Each part must work together in order to keep rolling!</a:t>
            </a:r>
          </a:p>
        </p:txBody>
      </p:sp>
      <p:pic>
        <p:nvPicPr>
          <p:cNvPr id="8" name="Picture 7">
            <a:extLst>
              <a:ext uri="{FF2B5EF4-FFF2-40B4-BE49-F238E27FC236}">
                <a16:creationId xmlns:a16="http://schemas.microsoft.com/office/drawing/2014/main" id="{1E95D547-EF11-4827-B93E-F91AD1CBE2D6}"/>
              </a:ext>
            </a:extLst>
          </p:cNvPr>
          <p:cNvPicPr>
            <a:picLocks noChangeAspect="1"/>
          </p:cNvPicPr>
          <p:nvPr/>
        </p:nvPicPr>
        <p:blipFill>
          <a:blip r:embed="rId2"/>
          <a:stretch>
            <a:fillRect/>
          </a:stretch>
        </p:blipFill>
        <p:spPr>
          <a:xfrm>
            <a:off x="5018314" y="2015601"/>
            <a:ext cx="2334307" cy="2170911"/>
          </a:xfrm>
          <a:prstGeom prst="rect">
            <a:avLst/>
          </a:prstGeom>
        </p:spPr>
      </p:pic>
      <p:pic>
        <p:nvPicPr>
          <p:cNvPr id="5" name="Picture 4">
            <a:extLst>
              <a:ext uri="{FF2B5EF4-FFF2-40B4-BE49-F238E27FC236}">
                <a16:creationId xmlns:a16="http://schemas.microsoft.com/office/drawing/2014/main" id="{628F5B53-7F4C-4F2B-A3B1-DFAC6DE66044}"/>
              </a:ext>
            </a:extLst>
          </p:cNvPr>
          <p:cNvPicPr>
            <a:picLocks noChangeAspect="1"/>
          </p:cNvPicPr>
          <p:nvPr/>
        </p:nvPicPr>
        <p:blipFill>
          <a:blip r:embed="rId3"/>
          <a:stretch>
            <a:fillRect/>
          </a:stretch>
        </p:blipFill>
        <p:spPr>
          <a:xfrm>
            <a:off x="892629" y="271159"/>
            <a:ext cx="3089429" cy="2001356"/>
          </a:xfrm>
          <a:prstGeom prst="rect">
            <a:avLst/>
          </a:prstGeom>
        </p:spPr>
      </p:pic>
    </p:spTree>
    <p:extLst>
      <p:ext uri="{BB962C8B-B14F-4D97-AF65-F5344CB8AC3E}">
        <p14:creationId xmlns:p14="http://schemas.microsoft.com/office/powerpoint/2010/main" val="2167937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view of the tress from below up to the sky">
            <a:extLst>
              <a:ext uri="{FF2B5EF4-FFF2-40B4-BE49-F238E27FC236}">
                <a16:creationId xmlns:a16="http://schemas.microsoft.com/office/drawing/2014/main" id="{48647C85-5A62-4C19-8732-37C447244CE5}"/>
              </a:ext>
            </a:extLst>
          </p:cNvPr>
          <p:cNvPicPr>
            <a:picLocks noGrp="1" noChangeAspect="1"/>
          </p:cNvPicPr>
          <p:nvPr>
            <p:ph type="pic" sz="quarter" idx="12"/>
          </p:nvPr>
        </p:nvPicPr>
        <p:blipFill rotWithShape="1">
          <a:blip r:embed="rId3"/>
          <a:srcRect t="31250" b="31250"/>
          <a:stretch/>
        </p:blipFill>
        <p:spPr>
          <a:xfrm>
            <a:off x="0" y="0"/>
            <a:ext cx="12192000" cy="6857999"/>
          </a:xfrm>
        </p:spPr>
      </p:pic>
      <p:sp>
        <p:nvSpPr>
          <p:cNvPr id="16" name="Rectangle 15">
            <a:extLst>
              <a:ext uri="{FF2B5EF4-FFF2-40B4-BE49-F238E27FC236}">
                <a16:creationId xmlns:a16="http://schemas.microsoft.com/office/drawing/2014/main" id="{349D32F4-D80F-4681-81BC-DC5912CB0B68}"/>
              </a:ext>
              <a:ext uri="{C183D7F6-B498-43B3-948B-1728B52AA6E4}">
                <adec:decorative xmlns:adec="http://schemas.microsoft.com/office/drawing/2017/decorative" val="1"/>
              </a:ext>
            </a:extLst>
          </p:cNvPr>
          <p:cNvSpPr/>
          <p:nvPr/>
        </p:nvSpPr>
        <p:spPr>
          <a:xfrm>
            <a:off x="0" y="-1"/>
            <a:ext cx="12192000" cy="6858000"/>
          </a:xfrm>
          <a:prstGeom prst="rect">
            <a:avLst/>
          </a:pr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9F64797-5747-4EBC-BFFB-16978088E74D}"/>
              </a:ext>
            </a:extLst>
          </p:cNvPr>
          <p:cNvSpPr>
            <a:spLocks noGrp="1"/>
          </p:cNvSpPr>
          <p:nvPr>
            <p:ph type="title"/>
          </p:nvPr>
        </p:nvSpPr>
        <p:spPr>
          <a:xfrm>
            <a:off x="3375607" y="1512920"/>
            <a:ext cx="5377542" cy="591127"/>
          </a:xfrm>
        </p:spPr>
        <p:txBody>
          <a:bodyPr/>
          <a:lstStyle/>
          <a:p>
            <a:r>
              <a:rPr lang="en-US" dirty="0"/>
              <a:t>Is NERV for you?</a:t>
            </a:r>
          </a:p>
        </p:txBody>
      </p:sp>
      <p:sp>
        <p:nvSpPr>
          <p:cNvPr id="6" name="Text Placeholder 5">
            <a:extLst>
              <a:ext uri="{FF2B5EF4-FFF2-40B4-BE49-F238E27FC236}">
                <a16:creationId xmlns:a16="http://schemas.microsoft.com/office/drawing/2014/main" id="{988CCB45-13B6-4B32-B083-7DA78CF6CE6B}"/>
              </a:ext>
            </a:extLst>
          </p:cNvPr>
          <p:cNvSpPr>
            <a:spLocks noGrp="1"/>
          </p:cNvSpPr>
          <p:nvPr>
            <p:ph type="body" sz="quarter" idx="11"/>
          </p:nvPr>
        </p:nvSpPr>
        <p:spPr>
          <a:xfrm>
            <a:off x="805543" y="2601686"/>
            <a:ext cx="10722428" cy="3788228"/>
          </a:xfrm>
        </p:spPr>
        <p:txBody>
          <a:bodyPr/>
          <a:lstStyle/>
          <a:p>
            <a:pPr algn="l"/>
            <a:r>
              <a:rPr lang="en-US" sz="2200" dirty="0"/>
              <a:t>NERV is for incident personnel with an established need (RO), who have no other means of acquiring transportation for the assignment.</a:t>
            </a:r>
          </a:p>
          <a:p>
            <a:pPr algn="l"/>
            <a:r>
              <a:rPr lang="en-US" sz="2200" dirty="0"/>
              <a:t>AD Drivers – please read the </a:t>
            </a:r>
            <a:r>
              <a:rPr lang="en-US" sz="2200" dirty="0">
                <a:hlinkClick r:id="rId4"/>
              </a:rPr>
              <a:t>Statement of Driver and Supervisor Responsibilities</a:t>
            </a:r>
            <a:endParaRPr lang="en-US" sz="2200" dirty="0"/>
          </a:p>
          <a:p>
            <a:pPr algn="l"/>
            <a:r>
              <a:rPr lang="en-US" sz="2200" u="sng" dirty="0"/>
              <a:t>Pool vehicles (but NOT A SUPPLEMENT TO FLEET) </a:t>
            </a:r>
            <a:r>
              <a:rPr lang="en-US" sz="2200" dirty="0"/>
              <a:t>(max rental is 120 days)</a:t>
            </a:r>
          </a:p>
          <a:p>
            <a:pPr algn="l"/>
            <a:r>
              <a:rPr lang="en-US" sz="2200" dirty="0"/>
              <a:t>NERV is </a:t>
            </a:r>
            <a:r>
              <a:rPr lang="en-US" sz="2200" u="sng" dirty="0"/>
              <a:t>NOT</a:t>
            </a:r>
            <a:r>
              <a:rPr lang="en-US" sz="2200" dirty="0"/>
              <a:t>:</a:t>
            </a:r>
          </a:p>
          <a:p>
            <a:pPr algn="l"/>
            <a:r>
              <a:rPr lang="en-US" sz="2200" dirty="0"/>
              <a:t>		for </a:t>
            </a:r>
            <a:r>
              <a:rPr lang="en-US" sz="2200" u="sng" dirty="0"/>
              <a:t>non-emergency use </a:t>
            </a:r>
            <a:r>
              <a:rPr lang="en-US" sz="2200" dirty="0"/>
              <a:t>(prescribed fire, training, preparedness)</a:t>
            </a:r>
          </a:p>
          <a:p>
            <a:pPr algn="l"/>
            <a:r>
              <a:rPr lang="en-US" sz="2200" dirty="0"/>
              <a:t>		for </a:t>
            </a:r>
            <a:r>
              <a:rPr lang="en-US" sz="2200" i="0" u="sng" dirty="0"/>
              <a:t>self-sufficient Overhead</a:t>
            </a:r>
            <a:r>
              <a:rPr lang="en-US" sz="2200" i="0" dirty="0"/>
              <a:t> </a:t>
            </a:r>
            <a:r>
              <a:rPr lang="en-US" sz="2200" dirty="0"/>
              <a:t>resources without a need for an HD vehicle</a:t>
            </a:r>
          </a:p>
          <a:p>
            <a:pPr algn="l"/>
            <a:r>
              <a:rPr lang="en-US" sz="2200" dirty="0"/>
              <a:t>Anyone mobilized to an incident with an agency provided means of travel reimbursement should use that system to rent a vehicle for incident use without an HD vehicle.</a:t>
            </a:r>
          </a:p>
          <a:p>
            <a:pPr algn="l"/>
            <a:endParaRPr lang="en-US" sz="2200" dirty="0"/>
          </a:p>
          <a:p>
            <a:pPr algn="l"/>
            <a:endParaRPr lang="en-US" sz="2200" dirty="0"/>
          </a:p>
          <a:p>
            <a:endParaRPr lang="en-US" sz="2200" dirty="0"/>
          </a:p>
        </p:txBody>
      </p:sp>
      <p:sp>
        <p:nvSpPr>
          <p:cNvPr id="18" name="Rectangle 17">
            <a:extLst>
              <a:ext uri="{FF2B5EF4-FFF2-40B4-BE49-F238E27FC236}">
                <a16:creationId xmlns:a16="http://schemas.microsoft.com/office/drawing/2014/main" id="{D531DF3E-A865-4F02-B252-B300077A50A4}"/>
              </a:ext>
              <a:ext uri="{C183D7F6-B498-43B3-948B-1728B52AA6E4}">
                <adec:decorative xmlns:adec="http://schemas.microsoft.com/office/drawing/2017/decorative" val="1"/>
              </a:ext>
            </a:extLst>
          </p:cNvPr>
          <p:cNvSpPr/>
          <p:nvPr/>
        </p:nvSpPr>
        <p:spPr>
          <a:xfrm>
            <a:off x="285565" y="285566"/>
            <a:ext cx="11620870"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438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B312BB-B074-45C6-9A12-95641D996C13}"/>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solidFill>
                  <a:schemeClr val="tx1"/>
                </a:solidFill>
                <a:ea typeface="+mj-ea"/>
                <a:cs typeface="+mj-cs"/>
              </a:rPr>
              <a:t>Benefits of </a:t>
            </a:r>
            <a:r>
              <a:rPr lang="en-US" sz="3600" dirty="0" err="1">
                <a:solidFill>
                  <a:schemeClr val="tx1"/>
                </a:solidFill>
                <a:ea typeface="+mj-ea"/>
                <a:cs typeface="+mj-cs"/>
              </a:rPr>
              <a:t>nerv</a:t>
            </a:r>
            <a:r>
              <a:rPr lang="en-US" sz="3600" dirty="0">
                <a:solidFill>
                  <a:schemeClr val="tx1"/>
                </a:solidFill>
                <a:ea typeface="+mj-ea"/>
                <a:cs typeface="+mj-cs"/>
              </a:rPr>
              <a:t>:</a:t>
            </a:r>
          </a:p>
        </p:txBody>
      </p:sp>
      <p:pic>
        <p:nvPicPr>
          <p:cNvPr id="1026" name="Picture 2" descr="FireWatch: Forest Service temporarily closes all California national forests  amid extreme fire danger | FireWatch | kdrv.com">
            <a:extLst>
              <a:ext uri="{FF2B5EF4-FFF2-40B4-BE49-F238E27FC236}">
                <a16:creationId xmlns:a16="http://schemas.microsoft.com/office/drawing/2014/main" id="{82CF6B1E-A387-4658-8332-84419FD6C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894"/>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9F412DEE-6595-4382-BD75-6022ED8F808F}"/>
              </a:ext>
            </a:extLst>
          </p:cNvPr>
          <p:cNvSpPr>
            <a:spLocks noGrp="1"/>
          </p:cNvSpPr>
          <p:nvPr>
            <p:ph type="body" sz="quarter" idx="11"/>
          </p:nvPr>
        </p:nvSpPr>
        <p:spPr>
          <a:xfrm>
            <a:off x="4190260" y="4509856"/>
            <a:ext cx="7519135" cy="1995719"/>
          </a:xfrm>
        </p:spPr>
        <p:txBody>
          <a:bodyPr vert="horz" lIns="91440" tIns="45720" rIns="91440" bIns="45720" rtlCol="0" anchor="ctr">
            <a:normAutofit fontScale="25000" lnSpcReduction="20000"/>
          </a:bodyPr>
          <a:lstStyle/>
          <a:p>
            <a:pPr algn="l">
              <a:buFont typeface="Arial" panose="020B0604020202020204" pitchFamily="34" charset="0"/>
              <a:buChar char="•"/>
            </a:pPr>
            <a:r>
              <a:rPr lang="en-US" sz="9600" dirty="0">
                <a:solidFill>
                  <a:schemeClr val="tx1"/>
                </a:solidFill>
              </a:rPr>
              <a:t>Accessible to multiple agencies, State, National Parks, Military, and FEMA</a:t>
            </a:r>
          </a:p>
          <a:p>
            <a:pPr algn="l">
              <a:buFont typeface="Arial" panose="020B0604020202020204" pitchFamily="34" charset="0"/>
              <a:buChar char="•"/>
            </a:pPr>
            <a:r>
              <a:rPr lang="en-US" sz="9600" dirty="0">
                <a:solidFill>
                  <a:schemeClr val="tx1"/>
                </a:solidFill>
              </a:rPr>
              <a:t>Access to HD trucks – 2hr confirmation weekdays (closed on weekends)</a:t>
            </a:r>
          </a:p>
          <a:p>
            <a:pPr algn="l">
              <a:buFont typeface="Arial" panose="020B0604020202020204" pitchFamily="34" charset="0"/>
              <a:buChar char="•"/>
            </a:pPr>
            <a:r>
              <a:rPr lang="en-US" sz="9600" dirty="0">
                <a:solidFill>
                  <a:schemeClr val="tx1"/>
                </a:solidFill>
              </a:rPr>
              <a:t>Claims are processed by the NERV team </a:t>
            </a:r>
          </a:p>
          <a:p>
            <a:pPr algn="l">
              <a:buFont typeface="Arial" panose="020B0604020202020204" pitchFamily="34" charset="0"/>
              <a:buChar char="•"/>
            </a:pPr>
            <a:r>
              <a:rPr lang="en-US" sz="9600" dirty="0">
                <a:solidFill>
                  <a:schemeClr val="tx1"/>
                </a:solidFill>
              </a:rPr>
              <a:t>Available to non-self-sufficient users</a:t>
            </a:r>
          </a:p>
          <a:p>
            <a:pPr algn="l">
              <a:buFont typeface="Arial" panose="020B0604020202020204" pitchFamily="34" charset="0"/>
              <a:buChar char="•"/>
            </a:pPr>
            <a:endParaRPr lang="en-US" sz="1800" dirty="0">
              <a:solidFill>
                <a:schemeClr val="tx1"/>
              </a:solidFill>
            </a:endParaRPr>
          </a:p>
          <a:p>
            <a:pPr algn="l">
              <a:buFont typeface="Arial" panose="020B0604020202020204" pitchFamily="34" charset="0"/>
              <a:buChar char="•"/>
            </a:pPr>
            <a:endParaRPr lang="en-US" sz="1800" dirty="0">
              <a:solidFill>
                <a:schemeClr val="tx1"/>
              </a:solidFill>
            </a:endParaRPr>
          </a:p>
          <a:p>
            <a:pPr algn="l">
              <a:buFont typeface="Arial" panose="020B0604020202020204" pitchFamily="34" charset="0"/>
              <a:buChar char="•"/>
            </a:pPr>
            <a:endParaRPr lang="en-US" sz="1800" dirty="0">
              <a:solidFill>
                <a:schemeClr val="tx1"/>
              </a:solidFill>
            </a:endParaRPr>
          </a:p>
          <a:p>
            <a:pPr algn="l">
              <a:buFont typeface="Arial" panose="020B0604020202020204" pitchFamily="34" charset="0"/>
              <a:buChar char="•"/>
            </a:pPr>
            <a:endParaRPr lang="en-US" sz="1800" dirty="0">
              <a:solidFill>
                <a:schemeClr val="tx1"/>
              </a:solidFill>
            </a:endParaRPr>
          </a:p>
          <a:p>
            <a:pPr algn="l">
              <a:buFont typeface="Arial" panose="020B0604020202020204" pitchFamily="34" charset="0"/>
              <a:buChar char="•"/>
            </a:pPr>
            <a:endParaRPr lang="en-US" sz="1800" dirty="0">
              <a:solidFill>
                <a:schemeClr val="tx1"/>
              </a:solidFill>
            </a:endParaRPr>
          </a:p>
          <a:p>
            <a:pPr algn="l">
              <a:buFont typeface="Arial" panose="020B0604020202020204" pitchFamily="34" charset="0"/>
              <a:buChar char="•"/>
            </a:pPr>
            <a:r>
              <a:rPr lang="en-US" sz="1800" dirty="0">
                <a:solidFill>
                  <a:schemeClr val="tx1"/>
                </a:solidFill>
              </a:rPr>
              <a:t> </a:t>
            </a:r>
          </a:p>
        </p:txBody>
      </p:sp>
      <p:sp>
        <p:nvSpPr>
          <p:cNvPr id="10" name="Text Placeholder 8">
            <a:extLst>
              <a:ext uri="{FF2B5EF4-FFF2-40B4-BE49-F238E27FC236}">
                <a16:creationId xmlns:a16="http://schemas.microsoft.com/office/drawing/2014/main" id="{951AE491-0438-4F40-B9BD-A32F4C65DA23}"/>
              </a:ext>
            </a:extLst>
          </p:cNvPr>
          <p:cNvSpPr txBox="1">
            <a:spLocks/>
          </p:cNvSpPr>
          <p:nvPr/>
        </p:nvSpPr>
        <p:spPr>
          <a:xfrm>
            <a:off x="590650" y="2466743"/>
            <a:ext cx="7035267" cy="368878"/>
          </a:xfrm>
          <a:prstGeom prst="rect">
            <a:avLst/>
          </a:prstGeom>
        </p:spPr>
        <p:txBody>
          <a:bodyPr vert="horz" lIns="0" tIns="0" rIns="0" bIns="0" rtlCol="0">
            <a:noAutofit/>
          </a:bodyPr>
          <a:lstStyle>
            <a:lvl1pPr marL="228600" indent="-228600" algn="r" defTabSz="914400" rtl="0" eaLnBrk="1" latinLnBrk="0" hangingPunct="1">
              <a:lnSpc>
                <a:spcPct val="90000"/>
              </a:lnSpc>
              <a:spcBef>
                <a:spcPts val="1000"/>
              </a:spcBef>
              <a:buFontTx/>
              <a:buNone/>
              <a:defRPr sz="2400" i="1" kern="1200">
                <a:solidFill>
                  <a:srgbClr val="44677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dirty="0"/>
          </a:p>
        </p:txBody>
      </p:sp>
    </p:spTree>
    <p:extLst>
      <p:ext uri="{BB962C8B-B14F-4D97-AF65-F5344CB8AC3E}">
        <p14:creationId xmlns:p14="http://schemas.microsoft.com/office/powerpoint/2010/main" val="1781670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600CEDB-CCA7-494C-ACEE-64EBBA21DBEC}"/>
              </a:ext>
            </a:extLst>
          </p:cNvPr>
          <p:cNvPicPr>
            <a:picLocks noGrp="1" noChangeAspect="1"/>
          </p:cNvPicPr>
          <p:nvPr>
            <p:ph type="pic" sz="quarter" idx="12"/>
          </p:nvPr>
        </p:nvPicPr>
        <p:blipFill>
          <a:blip r:embed="rId3"/>
          <a:srcRect l="3409" r="3409"/>
          <a:stretch>
            <a:fillRect/>
          </a:stretch>
        </p:blipFill>
        <p:spPr>
          <a:xfrm>
            <a:off x="1178237" y="1094388"/>
            <a:ext cx="3992160" cy="4284881"/>
          </a:xfrm>
          <a:prstGeom prst="rect">
            <a:avLst/>
          </a:prstGeom>
        </p:spPr>
      </p:pic>
      <p:sp>
        <p:nvSpPr>
          <p:cNvPr id="3" name="Title 2">
            <a:extLst>
              <a:ext uri="{FF2B5EF4-FFF2-40B4-BE49-F238E27FC236}">
                <a16:creationId xmlns:a16="http://schemas.microsoft.com/office/drawing/2014/main" id="{B01F0E13-8218-4645-ABBC-DE2E23396B95}"/>
              </a:ext>
            </a:extLst>
          </p:cNvPr>
          <p:cNvSpPr>
            <a:spLocks noGrp="1"/>
          </p:cNvSpPr>
          <p:nvPr>
            <p:ph type="title"/>
          </p:nvPr>
        </p:nvSpPr>
        <p:spPr>
          <a:xfrm>
            <a:off x="5878286" y="1529413"/>
            <a:ext cx="6085114" cy="1328057"/>
          </a:xfrm>
        </p:spPr>
        <p:txBody>
          <a:bodyPr/>
          <a:lstStyle/>
          <a:p>
            <a:pPr algn="l"/>
            <a:r>
              <a:rPr lang="en-US" sz="4000" b="1" u="sng" dirty="0"/>
              <a:t>This guide cannot address ALL situations.  </a:t>
            </a:r>
            <a:br>
              <a:rPr lang="en-US" sz="4000" b="1" u="sng" dirty="0"/>
            </a:br>
            <a:br>
              <a:rPr lang="en-US" sz="4000" b="1" u="sng" dirty="0"/>
            </a:br>
            <a:r>
              <a:rPr lang="en-US" sz="4000" b="1" u="sng" dirty="0">
                <a:hlinkClick r:id="rId4"/>
              </a:rPr>
              <a:t>https://nerv.firenet.gov/</a:t>
            </a:r>
            <a:endParaRPr lang="en-US" sz="4000" b="1" u="sng" dirty="0"/>
          </a:p>
        </p:txBody>
      </p:sp>
      <p:sp>
        <p:nvSpPr>
          <p:cNvPr id="6" name="TextBox 5">
            <a:extLst>
              <a:ext uri="{FF2B5EF4-FFF2-40B4-BE49-F238E27FC236}">
                <a16:creationId xmlns:a16="http://schemas.microsoft.com/office/drawing/2014/main" id="{A7AB10D2-160A-4574-B18C-8216A63BD3B6}"/>
              </a:ext>
            </a:extLst>
          </p:cNvPr>
          <p:cNvSpPr txBox="1"/>
          <p:nvPr/>
        </p:nvSpPr>
        <p:spPr>
          <a:xfrm>
            <a:off x="5878286" y="4664558"/>
            <a:ext cx="5725885" cy="1569660"/>
          </a:xfrm>
          <a:prstGeom prst="rect">
            <a:avLst/>
          </a:prstGeom>
          <a:noFill/>
        </p:spPr>
        <p:txBody>
          <a:bodyPr wrap="square" rtlCol="0">
            <a:spAutoFit/>
          </a:bodyPr>
          <a:lstStyle/>
          <a:p>
            <a:r>
              <a:rPr lang="en-US" sz="3200" dirty="0">
                <a:solidFill>
                  <a:schemeClr val="accent3">
                    <a:lumMod val="20000"/>
                    <a:lumOff val="80000"/>
                  </a:schemeClr>
                </a:solidFill>
              </a:rPr>
              <a:t>Please consult the </a:t>
            </a:r>
            <a:r>
              <a:rPr lang="en-US" sz="3200" dirty="0">
                <a:solidFill>
                  <a:schemeClr val="accent3">
                    <a:lumMod val="20000"/>
                    <a:lumOff val="80000"/>
                  </a:schemeClr>
                </a:solidFill>
                <a:hlinkClick r:id="rId5"/>
              </a:rPr>
              <a:t>NERV  Standard Operating Procedures </a:t>
            </a:r>
            <a:r>
              <a:rPr lang="en-US" sz="3200" dirty="0">
                <a:solidFill>
                  <a:schemeClr val="accent3">
                    <a:lumMod val="20000"/>
                    <a:lumOff val="80000"/>
                  </a:schemeClr>
                </a:solidFill>
              </a:rPr>
              <a:t>for further guidance.</a:t>
            </a:r>
            <a:endParaRPr lang="en-US" sz="3200" dirty="0"/>
          </a:p>
        </p:txBody>
      </p:sp>
      <p:sp>
        <p:nvSpPr>
          <p:cNvPr id="2" name="Arrow: Left 1">
            <a:extLst>
              <a:ext uri="{FF2B5EF4-FFF2-40B4-BE49-F238E27FC236}">
                <a16:creationId xmlns:a16="http://schemas.microsoft.com/office/drawing/2014/main" id="{6D5893CF-F101-473E-A3D1-48C611249EF7}"/>
              </a:ext>
            </a:extLst>
          </p:cNvPr>
          <p:cNvSpPr/>
          <p:nvPr/>
        </p:nvSpPr>
        <p:spPr>
          <a:xfrm rot="20066632">
            <a:off x="11103287" y="3107533"/>
            <a:ext cx="985422" cy="2585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hlinkClick r:id="" action="ppaction://hlinkshowjump?jump=nextslide"/>
            <a:extLst>
              <a:ext uri="{FF2B5EF4-FFF2-40B4-BE49-F238E27FC236}">
                <a16:creationId xmlns:a16="http://schemas.microsoft.com/office/drawing/2014/main" id="{81011D3D-443F-47EA-95BC-FA28CF922210}"/>
              </a:ext>
            </a:extLst>
          </p:cNvPr>
          <p:cNvSpPr/>
          <p:nvPr/>
        </p:nvSpPr>
        <p:spPr>
          <a:xfrm rot="2552438">
            <a:off x="5016265" y="2873732"/>
            <a:ext cx="978408" cy="275091"/>
          </a:xfrm>
          <a:prstGeom prst="rightArrow">
            <a:avLst>
              <a:gd name="adj1" fmla="val 669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510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DF55DF8-F734-48CD-ABCB-F03FB72E7E2E}"/>
              </a:ext>
            </a:extLst>
          </p:cNvPr>
          <p:cNvSpPr>
            <a:spLocks noGrp="1"/>
          </p:cNvSpPr>
          <p:nvPr>
            <p:ph type="title"/>
          </p:nvPr>
        </p:nvSpPr>
        <p:spPr>
          <a:xfrm>
            <a:off x="3639067" y="5766799"/>
            <a:ext cx="4721634" cy="934251"/>
          </a:xfrm>
        </p:spPr>
        <p:txBody>
          <a:bodyPr/>
          <a:lstStyle/>
          <a:p>
            <a:r>
              <a:rPr lang="en-US" sz="3200" dirty="0">
                <a:latin typeface="+mj-lt"/>
              </a:rPr>
              <a:t>Three phases of the NERV Rental </a:t>
            </a:r>
          </a:p>
        </p:txBody>
      </p:sp>
      <p:sp>
        <p:nvSpPr>
          <p:cNvPr id="2" name="TextBox 1">
            <a:extLst>
              <a:ext uri="{FF2B5EF4-FFF2-40B4-BE49-F238E27FC236}">
                <a16:creationId xmlns:a16="http://schemas.microsoft.com/office/drawing/2014/main" id="{81AB43FD-7D88-42E6-9D30-DF1527D16EC5}"/>
              </a:ext>
            </a:extLst>
          </p:cNvPr>
          <p:cNvSpPr txBox="1"/>
          <p:nvPr/>
        </p:nvSpPr>
        <p:spPr>
          <a:xfrm>
            <a:off x="848009" y="4770204"/>
            <a:ext cx="3153364" cy="369332"/>
          </a:xfrm>
          <a:prstGeom prst="rect">
            <a:avLst/>
          </a:prstGeom>
          <a:noFill/>
        </p:spPr>
        <p:txBody>
          <a:bodyPr wrap="none" rtlCol="0">
            <a:spAutoFit/>
          </a:bodyPr>
          <a:lstStyle/>
          <a:p>
            <a:r>
              <a:rPr lang="en-US" b="1" dirty="0">
                <a:solidFill>
                  <a:srgbClr val="446777"/>
                </a:solidFill>
              </a:rPr>
              <a:t>1. Vehicle reservation/pick up</a:t>
            </a:r>
          </a:p>
        </p:txBody>
      </p:sp>
      <p:sp>
        <p:nvSpPr>
          <p:cNvPr id="3" name="TextBox 2">
            <a:extLst>
              <a:ext uri="{FF2B5EF4-FFF2-40B4-BE49-F238E27FC236}">
                <a16:creationId xmlns:a16="http://schemas.microsoft.com/office/drawing/2014/main" id="{3E121014-BB77-4376-B6B8-3A324C12C500}"/>
              </a:ext>
            </a:extLst>
          </p:cNvPr>
          <p:cNvSpPr txBox="1"/>
          <p:nvPr/>
        </p:nvSpPr>
        <p:spPr>
          <a:xfrm>
            <a:off x="5297833" y="4770204"/>
            <a:ext cx="1596334" cy="369332"/>
          </a:xfrm>
          <a:prstGeom prst="rect">
            <a:avLst/>
          </a:prstGeom>
          <a:noFill/>
        </p:spPr>
        <p:txBody>
          <a:bodyPr wrap="none" rtlCol="0">
            <a:spAutoFit/>
          </a:bodyPr>
          <a:lstStyle/>
          <a:p>
            <a:r>
              <a:rPr lang="en-US" b="1" dirty="0">
                <a:solidFill>
                  <a:srgbClr val="446777"/>
                </a:solidFill>
              </a:rPr>
              <a:t>2.  Vehicle use</a:t>
            </a:r>
          </a:p>
        </p:txBody>
      </p:sp>
      <p:sp>
        <p:nvSpPr>
          <p:cNvPr id="8" name="TextBox 7">
            <a:extLst>
              <a:ext uri="{FF2B5EF4-FFF2-40B4-BE49-F238E27FC236}">
                <a16:creationId xmlns:a16="http://schemas.microsoft.com/office/drawing/2014/main" id="{174AD8CB-EB6A-4960-8491-95EECB6BFAE3}"/>
              </a:ext>
            </a:extLst>
          </p:cNvPr>
          <p:cNvSpPr txBox="1"/>
          <p:nvPr/>
        </p:nvSpPr>
        <p:spPr>
          <a:xfrm>
            <a:off x="8607187" y="4770204"/>
            <a:ext cx="2819875" cy="369332"/>
          </a:xfrm>
          <a:prstGeom prst="rect">
            <a:avLst/>
          </a:prstGeom>
          <a:noFill/>
        </p:spPr>
        <p:txBody>
          <a:bodyPr wrap="none" rtlCol="0">
            <a:spAutoFit/>
          </a:bodyPr>
          <a:lstStyle/>
          <a:p>
            <a:r>
              <a:rPr lang="en-US" b="1" dirty="0">
                <a:solidFill>
                  <a:srgbClr val="446777"/>
                </a:solidFill>
              </a:rPr>
              <a:t>3.  Vehicle return/close out</a:t>
            </a:r>
          </a:p>
        </p:txBody>
      </p:sp>
      <p:pic>
        <p:nvPicPr>
          <p:cNvPr id="6" name="Picture Placeholder 5">
            <a:extLst>
              <a:ext uri="{FF2B5EF4-FFF2-40B4-BE49-F238E27FC236}">
                <a16:creationId xmlns:a16="http://schemas.microsoft.com/office/drawing/2014/main" id="{3685A3AE-5785-415A-A295-8F3962BFF4BE}"/>
              </a:ext>
            </a:extLst>
          </p:cNvPr>
          <p:cNvPicPr>
            <a:picLocks noGrp="1" noChangeAspect="1"/>
          </p:cNvPicPr>
          <p:nvPr>
            <p:ph type="pic" sz="quarter" idx="16"/>
          </p:nvPr>
        </p:nvPicPr>
        <p:blipFill>
          <a:blip r:embed="rId3"/>
          <a:srcRect l="26991" r="26991"/>
          <a:stretch>
            <a:fillRect/>
          </a:stretch>
        </p:blipFill>
        <p:spPr>
          <a:xfrm>
            <a:off x="711717" y="942975"/>
            <a:ext cx="2927350" cy="3578225"/>
          </a:xfrm>
          <a:prstGeom prst="rect">
            <a:avLst/>
          </a:prstGeom>
        </p:spPr>
      </p:pic>
      <p:pic>
        <p:nvPicPr>
          <p:cNvPr id="14" name="Picture Placeholder 13">
            <a:extLst>
              <a:ext uri="{FF2B5EF4-FFF2-40B4-BE49-F238E27FC236}">
                <a16:creationId xmlns:a16="http://schemas.microsoft.com/office/drawing/2014/main" id="{270C9BCA-519B-4DA4-A2BE-B71D96E7EBAA}"/>
              </a:ext>
            </a:extLst>
          </p:cNvPr>
          <p:cNvPicPr>
            <a:picLocks noGrp="1" noChangeAspect="1"/>
          </p:cNvPicPr>
          <p:nvPr>
            <p:ph type="pic" sz="quarter" idx="10"/>
          </p:nvPr>
        </p:nvPicPr>
        <p:blipFill>
          <a:blip r:embed="rId4"/>
          <a:srcRect l="23076" r="23076"/>
          <a:stretch>
            <a:fillRect/>
          </a:stretch>
        </p:blipFill>
        <p:spPr>
          <a:xfrm>
            <a:off x="4632325" y="942975"/>
            <a:ext cx="2927350" cy="3578225"/>
          </a:xfrm>
          <a:prstGeom prst="rect">
            <a:avLst/>
          </a:prstGeom>
        </p:spPr>
      </p:pic>
      <p:pic>
        <p:nvPicPr>
          <p:cNvPr id="23" name="Picture Placeholder 22">
            <a:extLst>
              <a:ext uri="{FF2B5EF4-FFF2-40B4-BE49-F238E27FC236}">
                <a16:creationId xmlns:a16="http://schemas.microsoft.com/office/drawing/2014/main" id="{8F28B560-017D-4751-A848-B87E5B51D91D}"/>
              </a:ext>
            </a:extLst>
          </p:cNvPr>
          <p:cNvPicPr>
            <a:picLocks noGrp="1" noChangeAspect="1"/>
          </p:cNvPicPr>
          <p:nvPr>
            <p:ph type="pic" sz="quarter" idx="15"/>
          </p:nvPr>
        </p:nvPicPr>
        <p:blipFill>
          <a:blip r:embed="rId5"/>
          <a:srcRect l="22730" r="22730"/>
          <a:stretch>
            <a:fillRect/>
          </a:stretch>
        </p:blipFill>
        <p:spPr>
          <a:xfrm>
            <a:off x="8553449" y="942975"/>
            <a:ext cx="2927350" cy="3578033"/>
          </a:xfrm>
          <a:prstGeom prst="rect">
            <a:avLst/>
          </a:prstGeom>
        </p:spPr>
      </p:pic>
    </p:spTree>
    <p:extLst>
      <p:ext uri="{BB962C8B-B14F-4D97-AF65-F5344CB8AC3E}">
        <p14:creationId xmlns:p14="http://schemas.microsoft.com/office/powerpoint/2010/main" val="2903920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E786A6-D36B-4864-BFB0-2AE3B5A0292A}"/>
              </a:ext>
            </a:extLst>
          </p:cNvPr>
          <p:cNvSpPr>
            <a:spLocks noGrp="1"/>
          </p:cNvSpPr>
          <p:nvPr>
            <p:ph type="title"/>
          </p:nvPr>
        </p:nvSpPr>
        <p:spPr>
          <a:xfrm>
            <a:off x="699662" y="476503"/>
            <a:ext cx="3616856" cy="1379593"/>
          </a:xfrm>
        </p:spPr>
        <p:txBody>
          <a:bodyPr vert="horz" lIns="91440" tIns="45720" rIns="91440" bIns="45720" rtlCol="0" anchor="ctr">
            <a:normAutofit fontScale="90000"/>
          </a:bodyPr>
          <a:lstStyle/>
          <a:p>
            <a:r>
              <a:rPr lang="en-US" sz="3200" b="1" dirty="0"/>
              <a:t>Phase 1: Vehicle Pick Up/Set Up</a:t>
            </a:r>
          </a:p>
        </p:txBody>
      </p:sp>
      <p:sp>
        <p:nvSpPr>
          <p:cNvPr id="10" name="Freeform: Shape 9">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7E041D-D34D-4B7E-A0E5-6CFCC88C9F67}"/>
              </a:ext>
            </a:extLst>
          </p:cNvPr>
          <p:cNvSpPr txBox="1"/>
          <p:nvPr/>
        </p:nvSpPr>
        <p:spPr>
          <a:xfrm>
            <a:off x="5786650" y="818878"/>
            <a:ext cx="6013464" cy="5599400"/>
          </a:xfrm>
          <a:prstGeom prst="rect">
            <a:avLst/>
          </a:prstGeom>
        </p:spPr>
        <p:txBody>
          <a:bodyPr vert="horz" lIns="91440" tIns="45720" rIns="91440" bIns="45720" rtlCol="0" anchor="ctr">
            <a:normAutofit/>
          </a:bodyPr>
          <a:lstStyle/>
          <a:p>
            <a:r>
              <a:rPr lang="en-US" sz="2400" dirty="0">
                <a:solidFill>
                  <a:srgbClr val="446777"/>
                </a:solidFill>
              </a:rPr>
              <a:t>1. Email the </a:t>
            </a:r>
            <a:r>
              <a:rPr lang="en-US" sz="2400" u="sng" dirty="0">
                <a:solidFill>
                  <a:srgbClr val="84A8B9"/>
                </a:solidFill>
              </a:rPr>
              <a:t>RO</a:t>
            </a:r>
            <a:r>
              <a:rPr lang="en-US" sz="1600" baseline="50000" dirty="0">
                <a:solidFill>
                  <a:schemeClr val="bg2">
                    <a:lumMod val="75000"/>
                  </a:schemeClr>
                </a:solidFill>
              </a:rPr>
              <a:t>1</a:t>
            </a:r>
            <a:r>
              <a:rPr lang="en-US" sz="2400" dirty="0">
                <a:solidFill>
                  <a:srgbClr val="446777"/>
                </a:solidFill>
              </a:rPr>
              <a:t> </a:t>
            </a:r>
            <a:r>
              <a:rPr lang="en-US" sz="2400" dirty="0">
                <a:solidFill>
                  <a:srgbClr val="446777"/>
                </a:solidFill>
                <a:hlinkClick r:id="rId3">
                  <a:extLst>
                    <a:ext uri="{A12FA001-AC4F-418D-AE19-62706E023703}">
                      <ahyp:hlinkClr xmlns:ahyp="http://schemas.microsoft.com/office/drawing/2018/hyperlinkcolor" val="tx"/>
                    </a:ext>
                  </a:extLst>
                </a:hlinkClick>
              </a:rPr>
              <a:t>sm.fs.nerv@usda.gov</a:t>
            </a:r>
            <a:r>
              <a:rPr lang="en-US" sz="2400" dirty="0">
                <a:solidFill>
                  <a:srgbClr val="446777"/>
                </a:solidFill>
              </a:rPr>
              <a:t>.</a:t>
            </a:r>
            <a:br>
              <a:rPr lang="en-US" sz="2400" dirty="0">
                <a:solidFill>
                  <a:srgbClr val="446777"/>
                </a:solidFill>
              </a:rPr>
            </a:br>
            <a:r>
              <a:rPr lang="en-US" sz="2400" dirty="0">
                <a:solidFill>
                  <a:srgbClr val="446777"/>
                </a:solidFill>
              </a:rPr>
              <a:t>2.  Set up the </a:t>
            </a:r>
            <a:r>
              <a:rPr lang="en-US" sz="2400" u="sng" dirty="0">
                <a:solidFill>
                  <a:srgbClr val="84A8B9"/>
                </a:solidFill>
                <a:hlinkClick r:id="rId4"/>
              </a:rPr>
              <a:t>Cover Sheet</a:t>
            </a:r>
            <a:r>
              <a:rPr lang="en-US" sz="1600" baseline="50000" dirty="0">
                <a:solidFill>
                  <a:schemeClr val="bg2">
                    <a:lumMod val="75000"/>
                  </a:schemeClr>
                </a:solidFill>
              </a:rPr>
              <a:t>2</a:t>
            </a:r>
            <a:r>
              <a:rPr lang="en-US" sz="2400" dirty="0">
                <a:solidFill>
                  <a:srgbClr val="446777"/>
                </a:solidFill>
              </a:rPr>
              <a:t>: Enter the information on the RO on the top line of the Cover Sheet and the boxes on the top right.</a:t>
            </a:r>
          </a:p>
          <a:p>
            <a:pPr marL="457200" indent="-457200">
              <a:buAutoNum type="arabicPeriod" startAt="3"/>
            </a:pPr>
            <a:r>
              <a:rPr lang="en-US" sz="2400" dirty="0">
                <a:solidFill>
                  <a:srgbClr val="446777"/>
                </a:solidFill>
              </a:rPr>
              <a:t>Take the RO to the local Enterprise Rental Center – Provide the RO to the Agent.</a:t>
            </a:r>
            <a:br>
              <a:rPr lang="en-US" sz="2400" dirty="0">
                <a:solidFill>
                  <a:srgbClr val="446777"/>
                </a:solidFill>
              </a:rPr>
            </a:br>
            <a:r>
              <a:rPr lang="en-US" sz="2400" dirty="0">
                <a:solidFill>
                  <a:srgbClr val="446777"/>
                </a:solidFill>
              </a:rPr>
              <a:t>4.  KEEP the </a:t>
            </a:r>
            <a:r>
              <a:rPr lang="en-US" sz="2400" u="sng" dirty="0">
                <a:solidFill>
                  <a:srgbClr val="84A8B9"/>
                </a:solidFill>
              </a:rPr>
              <a:t>Rental Agreement</a:t>
            </a:r>
            <a:r>
              <a:rPr lang="en-US" sz="1600" baseline="50000" dirty="0">
                <a:solidFill>
                  <a:schemeClr val="bg2">
                    <a:lumMod val="75000"/>
                  </a:schemeClr>
                </a:solidFill>
              </a:rPr>
              <a:t>4</a:t>
            </a:r>
            <a:r>
              <a:rPr lang="en-US" sz="2400" u="sng" dirty="0">
                <a:solidFill>
                  <a:srgbClr val="84A8B9"/>
                </a:solidFill>
              </a:rPr>
              <a:t> </a:t>
            </a:r>
            <a:r>
              <a:rPr lang="en-US" sz="2400" dirty="0">
                <a:solidFill>
                  <a:srgbClr val="446777"/>
                </a:solidFill>
              </a:rPr>
              <a:t>you are given from the rental agent – All pages.</a:t>
            </a:r>
            <a:br>
              <a:rPr lang="en-US" sz="2400" dirty="0">
                <a:solidFill>
                  <a:srgbClr val="446777"/>
                </a:solidFill>
              </a:rPr>
            </a:br>
            <a:r>
              <a:rPr lang="en-US" sz="2400" dirty="0">
                <a:solidFill>
                  <a:srgbClr val="446777"/>
                </a:solidFill>
              </a:rPr>
              <a:t>5.  Put all three</a:t>
            </a:r>
            <a:r>
              <a:rPr lang="en-US" sz="2400" u="sng" dirty="0">
                <a:solidFill>
                  <a:srgbClr val="84A8B9"/>
                </a:solidFill>
              </a:rPr>
              <a:t> user documents</a:t>
            </a:r>
            <a:r>
              <a:rPr lang="en-US" sz="1600" baseline="50000" dirty="0">
                <a:solidFill>
                  <a:schemeClr val="bg2">
                    <a:lumMod val="75000"/>
                  </a:schemeClr>
                </a:solidFill>
              </a:rPr>
              <a:t> (1, 2, 3)</a:t>
            </a:r>
            <a:r>
              <a:rPr lang="en-US" sz="2400" dirty="0">
                <a:solidFill>
                  <a:srgbClr val="446777"/>
                </a:solidFill>
              </a:rPr>
              <a:t> together for use in the next steps. (Envelope/folder?)</a:t>
            </a:r>
          </a:p>
          <a:p>
            <a:pPr marL="457200" indent="-457200">
              <a:buAutoNum type="arabicPeriod" startAt="3"/>
            </a:pPr>
            <a:r>
              <a:rPr lang="en-US" sz="2400" b="1" i="1" dirty="0">
                <a:solidFill>
                  <a:srgbClr val="FF0000"/>
                </a:solidFill>
              </a:rPr>
              <a:t>PDF format is required for all documentation, including pictures</a:t>
            </a:r>
          </a:p>
        </p:txBody>
      </p:sp>
      <p:pic>
        <p:nvPicPr>
          <p:cNvPr id="2" name="Picture 1">
            <a:extLst>
              <a:ext uri="{FF2B5EF4-FFF2-40B4-BE49-F238E27FC236}">
                <a16:creationId xmlns:a16="http://schemas.microsoft.com/office/drawing/2014/main" id="{846AB5B8-262F-47F2-B7EF-19D71E7171CB}"/>
              </a:ext>
            </a:extLst>
          </p:cNvPr>
          <p:cNvPicPr>
            <a:picLocks noChangeAspect="1"/>
          </p:cNvPicPr>
          <p:nvPr/>
        </p:nvPicPr>
        <p:blipFill>
          <a:blip r:embed="rId5"/>
          <a:stretch>
            <a:fillRect/>
          </a:stretch>
        </p:blipFill>
        <p:spPr>
          <a:xfrm rot="573925">
            <a:off x="2648325" y="3361358"/>
            <a:ext cx="2419579" cy="1890251"/>
          </a:xfrm>
          <a:prstGeom prst="rect">
            <a:avLst/>
          </a:prstGeom>
          <a:ln>
            <a:solidFill>
              <a:schemeClr val="bg2">
                <a:lumMod val="75000"/>
              </a:schemeClr>
            </a:solidFill>
          </a:ln>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1B824507-A1D3-48AB-98DC-E3F27888E5C2}"/>
              </a:ext>
            </a:extLst>
          </p:cNvPr>
          <p:cNvPicPr>
            <a:picLocks noChangeAspect="1"/>
          </p:cNvPicPr>
          <p:nvPr/>
        </p:nvPicPr>
        <p:blipFill>
          <a:blip r:embed="rId6"/>
          <a:stretch>
            <a:fillRect/>
          </a:stretch>
        </p:blipFill>
        <p:spPr>
          <a:xfrm rot="20965941">
            <a:off x="760750" y="1474552"/>
            <a:ext cx="2503382" cy="1743520"/>
          </a:xfrm>
          <a:prstGeom prst="rect">
            <a:avLst/>
          </a:prstGeom>
          <a:solidFill>
            <a:schemeClr val="bg2">
              <a:lumMod val="60000"/>
              <a:lumOff val="40000"/>
            </a:schemeClr>
          </a:solidFill>
          <a:ln>
            <a:solidFill>
              <a:schemeClr val="bg2">
                <a:lumMod val="75000"/>
              </a:schemeClr>
            </a:solidFill>
          </a:ln>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A2601FA1-F2C0-4A9C-AD13-B930CA0BC9C2}"/>
              </a:ext>
            </a:extLst>
          </p:cNvPr>
          <p:cNvPicPr>
            <a:picLocks noChangeAspect="1"/>
          </p:cNvPicPr>
          <p:nvPr/>
        </p:nvPicPr>
        <p:blipFill>
          <a:blip r:embed="rId7"/>
          <a:stretch>
            <a:fillRect/>
          </a:stretch>
        </p:blipFill>
        <p:spPr>
          <a:xfrm rot="21034658">
            <a:off x="404002" y="3552476"/>
            <a:ext cx="1691844" cy="2225279"/>
          </a:xfrm>
          <a:prstGeom prst="rect">
            <a:avLst/>
          </a:prstGeom>
          <a:ln>
            <a:solidFill>
              <a:schemeClr val="bg2">
                <a:lumMod val="75000"/>
              </a:schemeClr>
            </a:solidFill>
          </a:ln>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B2DC945-EC73-4C7E-AAE0-295E16C10C37}"/>
              </a:ext>
            </a:extLst>
          </p:cNvPr>
          <p:cNvSpPr txBox="1"/>
          <p:nvPr/>
        </p:nvSpPr>
        <p:spPr>
          <a:xfrm>
            <a:off x="5557157" y="257555"/>
            <a:ext cx="6472450" cy="538609"/>
          </a:xfrm>
          <a:prstGeom prst="rect">
            <a:avLst/>
          </a:prstGeom>
          <a:noFill/>
        </p:spPr>
        <p:txBody>
          <a:bodyPr wrap="square" rtlCol="0">
            <a:spAutoFit/>
          </a:bodyPr>
          <a:lstStyle/>
          <a:p>
            <a:r>
              <a:rPr lang="en-US" sz="2900" dirty="0">
                <a:solidFill>
                  <a:srgbClr val="446777"/>
                </a:solidFill>
              </a:rPr>
              <a:t>When mobilized and NERV is approved:</a:t>
            </a:r>
            <a:endParaRPr lang="en-US" sz="2900" dirty="0"/>
          </a:p>
        </p:txBody>
      </p:sp>
      <p:sp>
        <p:nvSpPr>
          <p:cNvPr id="9" name="TextBox 8">
            <a:extLst>
              <a:ext uri="{FF2B5EF4-FFF2-40B4-BE49-F238E27FC236}">
                <a16:creationId xmlns:a16="http://schemas.microsoft.com/office/drawing/2014/main" id="{5ACD89D5-BA40-46A1-90DF-FB2EE0E681F0}"/>
              </a:ext>
            </a:extLst>
          </p:cNvPr>
          <p:cNvSpPr txBox="1"/>
          <p:nvPr/>
        </p:nvSpPr>
        <p:spPr>
          <a:xfrm>
            <a:off x="250215" y="1864665"/>
            <a:ext cx="283342" cy="369332"/>
          </a:xfrm>
          <a:prstGeom prst="rect">
            <a:avLst/>
          </a:prstGeom>
          <a:noFill/>
        </p:spPr>
        <p:txBody>
          <a:bodyPr wrap="square" rtlCol="0">
            <a:spAutoFit/>
          </a:bodyPr>
          <a:lstStyle/>
          <a:p>
            <a:r>
              <a:rPr lang="en-US" dirty="0">
                <a:solidFill>
                  <a:schemeClr val="bg2">
                    <a:lumMod val="75000"/>
                  </a:schemeClr>
                </a:solidFill>
              </a:rPr>
              <a:t>1</a:t>
            </a:r>
          </a:p>
        </p:txBody>
      </p:sp>
      <p:sp>
        <p:nvSpPr>
          <p:cNvPr id="11" name="Rectangle 10">
            <a:extLst>
              <a:ext uri="{FF2B5EF4-FFF2-40B4-BE49-F238E27FC236}">
                <a16:creationId xmlns:a16="http://schemas.microsoft.com/office/drawing/2014/main" id="{CB6CF084-10D2-4C84-9CEC-9D7AE5541129}"/>
              </a:ext>
            </a:extLst>
          </p:cNvPr>
          <p:cNvSpPr/>
          <p:nvPr/>
        </p:nvSpPr>
        <p:spPr>
          <a:xfrm>
            <a:off x="4009807" y="2896482"/>
            <a:ext cx="319318" cy="369332"/>
          </a:xfrm>
          <a:prstGeom prst="rect">
            <a:avLst/>
          </a:prstGeom>
        </p:spPr>
        <p:txBody>
          <a:bodyPr wrap="none">
            <a:spAutoFit/>
          </a:bodyPr>
          <a:lstStyle/>
          <a:p>
            <a:r>
              <a:rPr lang="en-US" dirty="0">
                <a:solidFill>
                  <a:schemeClr val="bg2">
                    <a:lumMod val="75000"/>
                  </a:schemeClr>
                </a:solidFill>
              </a:rPr>
              <a:t>2</a:t>
            </a:r>
          </a:p>
        </p:txBody>
      </p:sp>
      <p:sp>
        <p:nvSpPr>
          <p:cNvPr id="13" name="Rectangle 12">
            <a:extLst>
              <a:ext uri="{FF2B5EF4-FFF2-40B4-BE49-F238E27FC236}">
                <a16:creationId xmlns:a16="http://schemas.microsoft.com/office/drawing/2014/main" id="{849264A2-FD2E-4D68-B6C1-424F69CC1060}"/>
              </a:ext>
            </a:extLst>
          </p:cNvPr>
          <p:cNvSpPr/>
          <p:nvPr/>
        </p:nvSpPr>
        <p:spPr>
          <a:xfrm>
            <a:off x="99079" y="5439504"/>
            <a:ext cx="319318" cy="369332"/>
          </a:xfrm>
          <a:prstGeom prst="rect">
            <a:avLst/>
          </a:prstGeom>
        </p:spPr>
        <p:txBody>
          <a:bodyPr wrap="none">
            <a:spAutoFit/>
          </a:bodyPr>
          <a:lstStyle/>
          <a:p>
            <a:r>
              <a:rPr lang="en-US" dirty="0">
                <a:solidFill>
                  <a:schemeClr val="bg2">
                    <a:lumMod val="75000"/>
                  </a:schemeClr>
                </a:solidFill>
              </a:rPr>
              <a:t>3</a:t>
            </a:r>
          </a:p>
        </p:txBody>
      </p:sp>
    </p:spTree>
    <p:extLst>
      <p:ext uri="{BB962C8B-B14F-4D97-AF65-F5344CB8AC3E}">
        <p14:creationId xmlns:p14="http://schemas.microsoft.com/office/powerpoint/2010/main" val="106277613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FC64B1-E003-41E2-9486-8738B9DDD9CB}"/>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6D498F7D-AEE9-4A1E-9B33-3453B4C53197}"/>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81AF9FA0-E012-4AD7-B825-979929159F31}"/>
              </a:ext>
            </a:extLst>
          </p:cNvPr>
          <p:cNvPicPr>
            <a:picLocks noChangeAspect="1"/>
          </p:cNvPicPr>
          <p:nvPr/>
        </p:nvPicPr>
        <p:blipFill>
          <a:blip r:embed="rId2"/>
          <a:stretch>
            <a:fillRect/>
          </a:stretch>
        </p:blipFill>
        <p:spPr>
          <a:xfrm>
            <a:off x="637990" y="632569"/>
            <a:ext cx="5458010" cy="5282455"/>
          </a:xfrm>
          <a:prstGeom prst="rect">
            <a:avLst/>
          </a:prstGeom>
        </p:spPr>
      </p:pic>
      <p:pic>
        <p:nvPicPr>
          <p:cNvPr id="12" name="Picture 11">
            <a:extLst>
              <a:ext uri="{FF2B5EF4-FFF2-40B4-BE49-F238E27FC236}">
                <a16:creationId xmlns:a16="http://schemas.microsoft.com/office/drawing/2014/main" id="{D687A453-07A3-4846-A685-725ABF4BDBCC}"/>
              </a:ext>
            </a:extLst>
          </p:cNvPr>
          <p:cNvPicPr>
            <a:picLocks noChangeAspect="1"/>
          </p:cNvPicPr>
          <p:nvPr/>
        </p:nvPicPr>
        <p:blipFill>
          <a:blip r:embed="rId3"/>
          <a:stretch>
            <a:fillRect/>
          </a:stretch>
        </p:blipFill>
        <p:spPr>
          <a:xfrm>
            <a:off x="6095999" y="632569"/>
            <a:ext cx="5705475" cy="5422649"/>
          </a:xfrm>
          <a:prstGeom prst="rect">
            <a:avLst/>
          </a:prstGeom>
        </p:spPr>
      </p:pic>
    </p:spTree>
    <p:extLst>
      <p:ext uri="{BB962C8B-B14F-4D97-AF65-F5344CB8AC3E}">
        <p14:creationId xmlns:p14="http://schemas.microsoft.com/office/powerpoint/2010/main" val="4052832791"/>
      </p:ext>
    </p:extLst>
  </p:cSld>
  <p:clrMapOvr>
    <a:masterClrMapping/>
  </p:clrMapOvr>
</p:sld>
</file>

<file path=ppt/theme/theme1.xml><?xml version="1.0" encoding="utf-8"?>
<a:theme xmlns:a="http://schemas.openxmlformats.org/drawingml/2006/main" name="Office Theme">
  <a:themeElements>
    <a:clrScheme name="Retro 1">
      <a:dk1>
        <a:sysClr val="windowText" lastClr="000000"/>
      </a:dk1>
      <a:lt1>
        <a:sysClr val="window" lastClr="FFFFFF"/>
      </a:lt1>
      <a:dk2>
        <a:srgbClr val="446777"/>
      </a:dk2>
      <a:lt2>
        <a:srgbClr val="E7E6E6"/>
      </a:lt2>
      <a:accent1>
        <a:srgbClr val="7B2C3F"/>
      </a:accent1>
      <a:accent2>
        <a:srgbClr val="93623F"/>
      </a:accent2>
      <a:accent3>
        <a:srgbClr val="DC9427"/>
      </a:accent3>
      <a:accent4>
        <a:srgbClr val="696371"/>
      </a:accent4>
      <a:accent5>
        <a:srgbClr val="EEC7B9"/>
      </a:accent5>
      <a:accent6>
        <a:srgbClr val="C5E0CF"/>
      </a:accent6>
      <a:hlink>
        <a:srgbClr val="FFC000"/>
      </a:hlink>
      <a:folHlink>
        <a:srgbClr val="FFC000"/>
      </a:folHlink>
    </a:clrScheme>
    <a:fontScheme name="Custom 4">
      <a:majorFont>
        <a:latin typeface="Rockwell Extra Bol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adTrip_PhotoAlbum_TM11292542_JC_v2" id="{A946F57E-0919-4F41-8C42-2BD4B3787906}" vid="{21389078-3AD9-44EB-82ED-227F2F1D42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097AF84541B044AD95688732F99232" ma:contentTypeVersion="35" ma:contentTypeDescription="Create a new document." ma:contentTypeScope="" ma:versionID="02869f857db8050f4129455f4fcc3f09">
  <xsd:schema xmlns:xsd="http://www.w3.org/2001/XMLSchema" xmlns:xs="http://www.w3.org/2001/XMLSchema" xmlns:p="http://schemas.microsoft.com/office/2006/metadata/properties" xmlns:ns2="0ae38473-ddec-4f3a-91f3-bb00f8d8f774" xmlns:ns3="435f38e5-93c2-42b4-bf81-1408bdb215a0" targetNamespace="http://schemas.microsoft.com/office/2006/metadata/properties" ma:root="true" ma:fieldsID="3e701bad486ac80ae4ce76fce15ee58d" ns2:_="" ns3:_="">
    <xsd:import namespace="0ae38473-ddec-4f3a-91f3-bb00f8d8f774"/>
    <xsd:import namespace="435f38e5-93c2-42b4-bf81-1408bdb215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e38473-ddec-4f3a-91f3-bb00f8d8f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5f38e5-93c2-42b4-bf81-1408bdb215a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EBE78A-35DD-40D0-B371-F880F821437C}"/>
</file>

<file path=customXml/itemProps2.xml><?xml version="1.0" encoding="utf-8"?>
<ds:datastoreItem xmlns:ds="http://schemas.openxmlformats.org/officeDocument/2006/customXml" ds:itemID="{CAA1CFF7-F9B4-4855-9EE3-1E10774C3BAC}">
  <ds:schemaRefs>
    <ds:schemaRef ds:uri="http://schemas.microsoft.com/sharepoint/v3/contenttype/forms"/>
  </ds:schemaRefs>
</ds:datastoreItem>
</file>

<file path=customXml/itemProps3.xml><?xml version="1.0" encoding="utf-8"?>
<ds:datastoreItem xmlns:ds="http://schemas.openxmlformats.org/officeDocument/2006/customXml" ds:itemID="{11B719DD-3F20-428C-A7FA-1F40D79AA67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2406</TotalTime>
  <Words>1196</Words>
  <Application>Microsoft Office PowerPoint</Application>
  <PresentationFormat>Widescreen</PresentationFormat>
  <Paragraphs>120</Paragraphs>
  <Slides>19</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Franklin Gothic Book</vt:lpstr>
      <vt:lpstr>Rockwell Extra Bold</vt:lpstr>
      <vt:lpstr>Office Theme</vt:lpstr>
      <vt:lpstr>National Emergency Rental Vehicle- NERV Overview </vt:lpstr>
      <vt:lpstr>PowerPoint Presentation</vt:lpstr>
      <vt:lpstr>PowerPoint Presentation</vt:lpstr>
      <vt:lpstr>Is NERV for you?</vt:lpstr>
      <vt:lpstr>Benefits of nerv:</vt:lpstr>
      <vt:lpstr>This guide cannot address ALL situations.    https://nerv.firenet.gov/</vt:lpstr>
      <vt:lpstr>Three phases of the NERV Rental </vt:lpstr>
      <vt:lpstr>Phase 1: Vehicle Pick Up/Set Up</vt:lpstr>
      <vt:lpstr>PowerPoint Presentation</vt:lpstr>
      <vt:lpstr>PowerPoint Presentation</vt:lpstr>
      <vt:lpstr>PowerPoint Presentation</vt:lpstr>
      <vt:lpstr>Phase 2: Vehicle use</vt:lpstr>
      <vt:lpstr>Phase 3: Return/Close out</vt:lpstr>
      <vt:lpstr>Rental payments are due every 30-days – so your user package is needed every 30 days.</vt:lpstr>
      <vt:lpstr>Have you seen Me?  Please do not dump vehicles </vt:lpstr>
      <vt:lpstr>Accidents happen – make this situation better by reporting it.</vt:lpstr>
      <vt:lpstr>More on reservations in the  NERV UPDATED SOPs</vt:lpstr>
      <vt:lpstr>More on transferring vehicles in the  NERV UPDATED SOPs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NERV Overview</dc:title>
  <dc:creator>Travis, Jennifer -FS</dc:creator>
  <cp:lastModifiedBy>Cash, Celina - FS</cp:lastModifiedBy>
  <cp:revision>117</cp:revision>
  <dcterms:created xsi:type="dcterms:W3CDTF">2021-06-02T21:58:39Z</dcterms:created>
  <dcterms:modified xsi:type="dcterms:W3CDTF">2022-04-13T17:27:20Z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0x0101007E097AF84541B044AD95688732F99232</vt:lpwstr>
  </property>
</Properties>
</file>